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9.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7.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4.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6" r:id="rId3"/>
    <p:sldMasterId id="2147483690" r:id="rId4"/>
    <p:sldMasterId id="2147483694" r:id="rId5"/>
    <p:sldMasterId id="2147483710" r:id="rId6"/>
  </p:sldMasterIdLst>
  <p:notesMasterIdLst>
    <p:notesMasterId r:id="rId46"/>
  </p:notesMasterIdLst>
  <p:sldIdLst>
    <p:sldId id="272" r:id="rId7"/>
    <p:sldId id="2134803557" r:id="rId8"/>
    <p:sldId id="2134803580" r:id="rId9"/>
    <p:sldId id="2134803560" r:id="rId10"/>
    <p:sldId id="2134803572" r:id="rId11"/>
    <p:sldId id="2134803555" r:id="rId12"/>
    <p:sldId id="437" r:id="rId13"/>
    <p:sldId id="438" r:id="rId14"/>
    <p:sldId id="414" r:id="rId15"/>
    <p:sldId id="278" r:id="rId16"/>
    <p:sldId id="2134803563" r:id="rId17"/>
    <p:sldId id="440" r:id="rId18"/>
    <p:sldId id="2134803530" r:id="rId19"/>
    <p:sldId id="2134803578" r:id="rId20"/>
    <p:sldId id="2134803579" r:id="rId21"/>
    <p:sldId id="499" r:id="rId22"/>
    <p:sldId id="464" r:id="rId23"/>
    <p:sldId id="458" r:id="rId24"/>
    <p:sldId id="446" r:id="rId25"/>
    <p:sldId id="2134803574" r:id="rId26"/>
    <p:sldId id="434" r:id="rId27"/>
    <p:sldId id="478" r:id="rId28"/>
    <p:sldId id="480" r:id="rId29"/>
    <p:sldId id="2134803576" r:id="rId30"/>
    <p:sldId id="2134803559" r:id="rId31"/>
    <p:sldId id="2134803561" r:id="rId32"/>
    <p:sldId id="2134803568" r:id="rId33"/>
    <p:sldId id="2134803544" r:id="rId34"/>
    <p:sldId id="2134803550" r:id="rId35"/>
    <p:sldId id="428" r:id="rId36"/>
    <p:sldId id="2134803549" r:id="rId37"/>
    <p:sldId id="2134803545" r:id="rId38"/>
    <p:sldId id="427" r:id="rId39"/>
    <p:sldId id="2134803569" r:id="rId40"/>
    <p:sldId id="426" r:id="rId41"/>
    <p:sldId id="2134803548" r:id="rId42"/>
    <p:sldId id="2134803551" r:id="rId43"/>
    <p:sldId id="420" r:id="rId44"/>
    <p:sldId id="2134803581" r:id="rId45"/>
  </p:sldIdLst>
  <p:sldSz cx="12192000" cy="6858000"/>
  <p:notesSz cx="7010400" cy="92964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AN NGUYEN THANH" initials="TNT" lastIdx="2" clrIdx="0">
    <p:extLst>
      <p:ext uri="{19B8F6BF-5375-455C-9EA6-DF929625EA0E}">
        <p15:presenceInfo xmlns:p15="http://schemas.microsoft.com/office/powerpoint/2012/main" userId="S::TUAN.THANH.NGUYEN@SIAMCITYCEMENT.COM::bfb3c68c-2625-4393-a47c-52ec487e8b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65D7FF"/>
    <a:srgbClr val="8497B0"/>
    <a:srgbClr val="FCF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A95D79-E23B-4C10-9E29-C8F98F8C3D28}" v="10" dt="2021-10-29T06:39:25.11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5" autoAdjust="0"/>
    <p:restoredTop sz="94249" autoAdjust="0"/>
  </p:normalViewPr>
  <p:slideViewPr>
    <p:cSldViewPr snapToGrid="0">
      <p:cViewPr varScale="1">
        <p:scale>
          <a:sx n="64" d="100"/>
          <a:sy n="64" d="100"/>
        </p:scale>
        <p:origin x="960" y="72"/>
      </p:cViewPr>
      <p:guideLst/>
    </p:cSldViewPr>
  </p:slideViewPr>
  <p:notesTextViewPr>
    <p:cViewPr>
      <p:scale>
        <a:sx n="3" d="2"/>
        <a:sy n="3" d="2"/>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oa Nguyen" userId="800421dd3346c30e" providerId="LiveId" clId="{D2295969-90C8-4108-BE8E-70B747E095E7}"/>
  </pc:docChgLst>
  <pc:docChgLst>
    <pc:chgData name="Khoa Nguyen" userId="800421dd3346c30e" providerId="LiveId" clId="{F2CB304E-53FC-4BB1-9921-E786406023E4}"/>
  </pc:docChgLst>
  <pc:docChgLst>
    <pc:chgData name="Khoa Nguyen" userId="800421dd3346c30e" providerId="LiveId" clId="{9D44051B-40EF-47A7-BB0F-2DA65BBB8D29}"/>
    <pc:docChg chg="undo custSel addSld delSld modSld sldOrd">
      <pc:chgData name="Khoa Nguyen" userId="800421dd3346c30e" providerId="LiveId" clId="{9D44051B-40EF-47A7-BB0F-2DA65BBB8D29}" dt="2021-10-25T15:01:09.590" v="4422"/>
      <pc:docMkLst>
        <pc:docMk/>
      </pc:docMkLst>
      <pc:sldChg chg="addSp delSp modSp modTransition">
        <pc:chgData name="Khoa Nguyen" userId="800421dd3346c30e" providerId="LiveId" clId="{9D44051B-40EF-47A7-BB0F-2DA65BBB8D29}" dt="2021-10-25T14:43:09.661" v="3741" actId="20577"/>
        <pc:sldMkLst>
          <pc:docMk/>
          <pc:sldMk cId="0" sldId="278"/>
        </pc:sldMkLst>
        <pc:spChg chg="add mod">
          <ac:chgData name="Khoa Nguyen" userId="800421dd3346c30e" providerId="LiveId" clId="{9D44051B-40EF-47A7-BB0F-2DA65BBB8D29}" dt="2021-10-25T14:43:09.661" v="3741" actId="20577"/>
          <ac:spMkLst>
            <pc:docMk/>
            <pc:sldMk cId="0" sldId="278"/>
            <ac:spMk id="2" creationId="{BF4388D3-A9DD-46FC-A280-79353F4F136D}"/>
          </ac:spMkLst>
        </pc:spChg>
        <pc:spChg chg="add mod">
          <ac:chgData name="Khoa Nguyen" userId="800421dd3346c30e" providerId="LiveId" clId="{9D44051B-40EF-47A7-BB0F-2DA65BBB8D29}" dt="2021-10-25T09:08:49.946" v="481" actId="1076"/>
          <ac:spMkLst>
            <pc:docMk/>
            <pc:sldMk cId="0" sldId="278"/>
            <ac:spMk id="7" creationId="{9B508704-75B9-4541-9E7E-20A3D7A484B0}"/>
          </ac:spMkLst>
        </pc:spChg>
        <pc:spChg chg="del">
          <ac:chgData name="Khoa Nguyen" userId="800421dd3346c30e" providerId="LiveId" clId="{9D44051B-40EF-47A7-BB0F-2DA65BBB8D29}" dt="2021-10-25T09:08:27.934" v="474" actId="478"/>
          <ac:spMkLst>
            <pc:docMk/>
            <pc:sldMk cId="0" sldId="278"/>
            <ac:spMk id="38915" creationId="{FF25B46F-6C63-47E4-BA88-5C8D46BEC71E}"/>
          </ac:spMkLst>
        </pc:spChg>
        <pc:spChg chg="del">
          <ac:chgData name="Khoa Nguyen" userId="800421dd3346c30e" providerId="LiveId" clId="{9D44051B-40EF-47A7-BB0F-2DA65BBB8D29}" dt="2021-10-25T09:08:29.211" v="476" actId="478"/>
          <ac:spMkLst>
            <pc:docMk/>
            <pc:sldMk cId="0" sldId="278"/>
            <ac:spMk id="38916" creationId="{4BEDCA3B-985F-4EA4-B8A6-21C3F99B25C6}"/>
          </ac:spMkLst>
        </pc:spChg>
        <pc:spChg chg="del">
          <ac:chgData name="Khoa Nguyen" userId="800421dd3346c30e" providerId="LiveId" clId="{9D44051B-40EF-47A7-BB0F-2DA65BBB8D29}" dt="2021-10-25T09:08:28.600" v="475" actId="478"/>
          <ac:spMkLst>
            <pc:docMk/>
            <pc:sldMk cId="0" sldId="278"/>
            <ac:spMk id="38917" creationId="{DE9CD289-6647-47C5-B7FA-3CB6D63DC49B}"/>
          </ac:spMkLst>
        </pc:spChg>
        <pc:spChg chg="del mod">
          <ac:chgData name="Khoa Nguyen" userId="800421dd3346c30e" providerId="LiveId" clId="{9D44051B-40EF-47A7-BB0F-2DA65BBB8D29}" dt="2021-10-25T14:40:59.591" v="3613" actId="478"/>
          <ac:spMkLst>
            <pc:docMk/>
            <pc:sldMk cId="0" sldId="278"/>
            <ac:spMk id="182277" creationId="{32AE0400-A4EC-4DAF-962A-495422EE0739}"/>
          </ac:spMkLst>
        </pc:spChg>
        <pc:graphicFrameChg chg="mod">
          <ac:chgData name="Khoa Nguyen" userId="800421dd3346c30e" providerId="LiveId" clId="{9D44051B-40EF-47A7-BB0F-2DA65BBB8D29}" dt="2021-10-25T14:42:01.227" v="3631" actId="1076"/>
          <ac:graphicFrameMkLst>
            <pc:docMk/>
            <pc:sldMk cId="0" sldId="278"/>
            <ac:graphicFrameMk id="38918" creationId="{420E9D73-9564-4435-A8BC-4509A36DEBF6}"/>
          </ac:graphicFrameMkLst>
        </pc:graphicFrameChg>
      </pc:sldChg>
      <pc:sldChg chg="addSp modSp">
        <pc:chgData name="Khoa Nguyen" userId="800421dd3346c30e" providerId="LiveId" clId="{9D44051B-40EF-47A7-BB0F-2DA65BBB8D29}" dt="2021-10-25T14:39:09.474" v="3611" actId="1076"/>
        <pc:sldMkLst>
          <pc:docMk/>
          <pc:sldMk cId="3371240988" sldId="414"/>
        </pc:sldMkLst>
        <pc:spChg chg="mod">
          <ac:chgData name="Khoa Nguyen" userId="800421dd3346c30e" providerId="LiveId" clId="{9D44051B-40EF-47A7-BB0F-2DA65BBB8D29}" dt="2021-10-25T08:40:57.349" v="447" actId="1076"/>
          <ac:spMkLst>
            <pc:docMk/>
            <pc:sldMk cId="3371240988" sldId="414"/>
            <ac:spMk id="2" creationId="{00000000-0000-0000-0000-000000000000}"/>
          </ac:spMkLst>
        </pc:spChg>
        <pc:spChg chg="mod">
          <ac:chgData name="Khoa Nguyen" userId="800421dd3346c30e" providerId="LiveId" clId="{9D44051B-40EF-47A7-BB0F-2DA65BBB8D29}" dt="2021-10-25T08:40:57.349" v="447" actId="1076"/>
          <ac:spMkLst>
            <pc:docMk/>
            <pc:sldMk cId="3371240988" sldId="414"/>
            <ac:spMk id="6" creationId="{00000000-0000-0000-0000-000000000000}"/>
          </ac:spMkLst>
        </pc:spChg>
        <pc:spChg chg="mod">
          <ac:chgData name="Khoa Nguyen" userId="800421dd3346c30e" providerId="LiveId" clId="{9D44051B-40EF-47A7-BB0F-2DA65BBB8D29}" dt="2021-10-25T08:40:57.349" v="447" actId="1076"/>
          <ac:spMkLst>
            <pc:docMk/>
            <pc:sldMk cId="3371240988" sldId="414"/>
            <ac:spMk id="7" creationId="{00000000-0000-0000-0000-000000000000}"/>
          </ac:spMkLst>
        </pc:spChg>
        <pc:spChg chg="mod">
          <ac:chgData name="Khoa Nguyen" userId="800421dd3346c30e" providerId="LiveId" clId="{9D44051B-40EF-47A7-BB0F-2DA65BBB8D29}" dt="2021-10-25T08:40:57.349" v="447" actId="1076"/>
          <ac:spMkLst>
            <pc:docMk/>
            <pc:sldMk cId="3371240988" sldId="414"/>
            <ac:spMk id="9" creationId="{00000000-0000-0000-0000-000000000000}"/>
          </ac:spMkLst>
        </pc:spChg>
        <pc:spChg chg="mod">
          <ac:chgData name="Khoa Nguyen" userId="800421dd3346c30e" providerId="LiveId" clId="{9D44051B-40EF-47A7-BB0F-2DA65BBB8D29}" dt="2021-10-25T14:38:49.817" v="3605" actId="6549"/>
          <ac:spMkLst>
            <pc:docMk/>
            <pc:sldMk cId="3371240988" sldId="414"/>
            <ac:spMk id="11" creationId="{00000000-0000-0000-0000-000000000000}"/>
          </ac:spMkLst>
        </pc:spChg>
        <pc:spChg chg="mod">
          <ac:chgData name="Khoa Nguyen" userId="800421dd3346c30e" providerId="LiveId" clId="{9D44051B-40EF-47A7-BB0F-2DA65BBB8D29}" dt="2021-10-25T08:40:57.349" v="447" actId="1076"/>
          <ac:spMkLst>
            <pc:docMk/>
            <pc:sldMk cId="3371240988" sldId="414"/>
            <ac:spMk id="12" creationId="{00000000-0000-0000-0000-000000000000}"/>
          </ac:spMkLst>
        </pc:spChg>
        <pc:spChg chg="mod">
          <ac:chgData name="Khoa Nguyen" userId="800421dd3346c30e" providerId="LiveId" clId="{9D44051B-40EF-47A7-BB0F-2DA65BBB8D29}" dt="2021-10-25T08:40:57.349" v="447" actId="1076"/>
          <ac:spMkLst>
            <pc:docMk/>
            <pc:sldMk cId="3371240988" sldId="414"/>
            <ac:spMk id="13" creationId="{00000000-0000-0000-0000-000000000000}"/>
          </ac:spMkLst>
        </pc:spChg>
        <pc:spChg chg="mod">
          <ac:chgData name="Khoa Nguyen" userId="800421dd3346c30e" providerId="LiveId" clId="{9D44051B-40EF-47A7-BB0F-2DA65BBB8D29}" dt="2021-10-25T08:40:57.349" v="447" actId="1076"/>
          <ac:spMkLst>
            <pc:docMk/>
            <pc:sldMk cId="3371240988" sldId="414"/>
            <ac:spMk id="14" creationId="{00000000-0000-0000-0000-000000000000}"/>
          </ac:spMkLst>
        </pc:spChg>
        <pc:spChg chg="mod">
          <ac:chgData name="Khoa Nguyen" userId="800421dd3346c30e" providerId="LiveId" clId="{9D44051B-40EF-47A7-BB0F-2DA65BBB8D29}" dt="2021-10-25T08:40:57.349" v="447" actId="1076"/>
          <ac:spMkLst>
            <pc:docMk/>
            <pc:sldMk cId="3371240988" sldId="414"/>
            <ac:spMk id="15" creationId="{00000000-0000-0000-0000-000000000000}"/>
          </ac:spMkLst>
        </pc:spChg>
        <pc:spChg chg="mod">
          <ac:chgData name="Khoa Nguyen" userId="800421dd3346c30e" providerId="LiveId" clId="{9D44051B-40EF-47A7-BB0F-2DA65BBB8D29}" dt="2021-10-25T08:40:57.349" v="447" actId="1076"/>
          <ac:spMkLst>
            <pc:docMk/>
            <pc:sldMk cId="3371240988" sldId="414"/>
            <ac:spMk id="16" creationId="{00000000-0000-0000-0000-000000000000}"/>
          </ac:spMkLst>
        </pc:spChg>
        <pc:spChg chg="mod">
          <ac:chgData name="Khoa Nguyen" userId="800421dd3346c30e" providerId="LiveId" clId="{9D44051B-40EF-47A7-BB0F-2DA65BBB8D29}" dt="2021-10-25T08:40:57.349" v="447" actId="1076"/>
          <ac:spMkLst>
            <pc:docMk/>
            <pc:sldMk cId="3371240988" sldId="414"/>
            <ac:spMk id="17" creationId="{00000000-0000-0000-0000-000000000000}"/>
          </ac:spMkLst>
        </pc:spChg>
        <pc:spChg chg="mod">
          <ac:chgData name="Khoa Nguyen" userId="800421dd3346c30e" providerId="LiveId" clId="{9D44051B-40EF-47A7-BB0F-2DA65BBB8D29}" dt="2021-10-25T08:40:57.349" v="447" actId="1076"/>
          <ac:spMkLst>
            <pc:docMk/>
            <pc:sldMk cId="3371240988" sldId="414"/>
            <ac:spMk id="18" creationId="{00000000-0000-0000-0000-000000000000}"/>
          </ac:spMkLst>
        </pc:spChg>
        <pc:spChg chg="mod">
          <ac:chgData name="Khoa Nguyen" userId="800421dd3346c30e" providerId="LiveId" clId="{9D44051B-40EF-47A7-BB0F-2DA65BBB8D29}" dt="2021-10-25T08:40:57.349" v="447" actId="1076"/>
          <ac:spMkLst>
            <pc:docMk/>
            <pc:sldMk cId="3371240988" sldId="414"/>
            <ac:spMk id="19" creationId="{00000000-0000-0000-0000-000000000000}"/>
          </ac:spMkLst>
        </pc:spChg>
        <pc:spChg chg="mod">
          <ac:chgData name="Khoa Nguyen" userId="800421dd3346c30e" providerId="LiveId" clId="{9D44051B-40EF-47A7-BB0F-2DA65BBB8D29}" dt="2021-10-25T08:40:57.349" v="447" actId="1076"/>
          <ac:spMkLst>
            <pc:docMk/>
            <pc:sldMk cId="3371240988" sldId="414"/>
            <ac:spMk id="20" creationId="{00000000-0000-0000-0000-000000000000}"/>
          </ac:spMkLst>
        </pc:spChg>
        <pc:spChg chg="mod">
          <ac:chgData name="Khoa Nguyen" userId="800421dd3346c30e" providerId="LiveId" clId="{9D44051B-40EF-47A7-BB0F-2DA65BBB8D29}" dt="2021-10-25T08:40:57.349" v="447" actId="1076"/>
          <ac:spMkLst>
            <pc:docMk/>
            <pc:sldMk cId="3371240988" sldId="414"/>
            <ac:spMk id="21" creationId="{00000000-0000-0000-0000-000000000000}"/>
          </ac:spMkLst>
        </pc:spChg>
        <pc:spChg chg="mod">
          <ac:chgData name="Khoa Nguyen" userId="800421dd3346c30e" providerId="LiveId" clId="{9D44051B-40EF-47A7-BB0F-2DA65BBB8D29}" dt="2021-10-25T08:40:57.349" v="447" actId="1076"/>
          <ac:spMkLst>
            <pc:docMk/>
            <pc:sldMk cId="3371240988" sldId="414"/>
            <ac:spMk id="22" creationId="{00000000-0000-0000-0000-000000000000}"/>
          </ac:spMkLst>
        </pc:spChg>
        <pc:spChg chg="mod">
          <ac:chgData name="Khoa Nguyen" userId="800421dd3346c30e" providerId="LiveId" clId="{9D44051B-40EF-47A7-BB0F-2DA65BBB8D29}" dt="2021-10-25T08:40:57.349" v="447" actId="1076"/>
          <ac:spMkLst>
            <pc:docMk/>
            <pc:sldMk cId="3371240988" sldId="414"/>
            <ac:spMk id="23" creationId="{00000000-0000-0000-0000-000000000000}"/>
          </ac:spMkLst>
        </pc:spChg>
        <pc:picChg chg="add mod">
          <ac:chgData name="Khoa Nguyen" userId="800421dd3346c30e" providerId="LiveId" clId="{9D44051B-40EF-47A7-BB0F-2DA65BBB8D29}" dt="2021-10-25T14:39:06.809" v="3609" actId="1076"/>
          <ac:picMkLst>
            <pc:docMk/>
            <pc:sldMk cId="3371240988" sldId="414"/>
            <ac:picMk id="3" creationId="{BB031C60-DB2B-47E5-854A-8F2ADDA7372B}"/>
          </ac:picMkLst>
        </pc:picChg>
        <pc:picChg chg="add mod">
          <ac:chgData name="Khoa Nguyen" userId="800421dd3346c30e" providerId="LiveId" clId="{9D44051B-40EF-47A7-BB0F-2DA65BBB8D29}" dt="2021-10-25T14:39:07.938" v="3610" actId="1076"/>
          <ac:picMkLst>
            <pc:docMk/>
            <pc:sldMk cId="3371240988" sldId="414"/>
            <ac:picMk id="4" creationId="{1CAC102B-B4DB-4A10-BF2E-457F75EEEEA7}"/>
          </ac:picMkLst>
        </pc:picChg>
        <pc:picChg chg="add mod">
          <ac:chgData name="Khoa Nguyen" userId="800421dd3346c30e" providerId="LiveId" clId="{9D44051B-40EF-47A7-BB0F-2DA65BBB8D29}" dt="2021-10-25T14:39:09.474" v="3611" actId="1076"/>
          <ac:picMkLst>
            <pc:docMk/>
            <pc:sldMk cId="3371240988" sldId="414"/>
            <ac:picMk id="5" creationId="{2744E6C8-A4E3-44EA-BBC3-AF7832D7FD5B}"/>
          </ac:picMkLst>
        </pc:picChg>
      </pc:sldChg>
      <pc:sldChg chg="modSp">
        <pc:chgData name="Khoa Nguyen" userId="800421dd3346c30e" providerId="LiveId" clId="{9D44051B-40EF-47A7-BB0F-2DA65BBB8D29}" dt="2021-10-25T08:21:01.880" v="20" actId="1076"/>
        <pc:sldMkLst>
          <pc:docMk/>
          <pc:sldMk cId="1139887910" sldId="434"/>
        </pc:sldMkLst>
        <pc:spChg chg="mod">
          <ac:chgData name="Khoa Nguyen" userId="800421dd3346c30e" providerId="LiveId" clId="{9D44051B-40EF-47A7-BB0F-2DA65BBB8D29}" dt="2021-10-25T08:21:01.880" v="20" actId="1076"/>
          <ac:spMkLst>
            <pc:docMk/>
            <pc:sldMk cId="1139887910" sldId="434"/>
            <ac:spMk id="12" creationId="{00000000-0000-0000-0000-000000000000}"/>
          </ac:spMkLst>
        </pc:spChg>
      </pc:sldChg>
      <pc:sldChg chg="modSp">
        <pc:chgData name="Khoa Nguyen" userId="800421dd3346c30e" providerId="LiveId" clId="{9D44051B-40EF-47A7-BB0F-2DA65BBB8D29}" dt="2021-10-25T14:38:00.712" v="3579" actId="20577"/>
        <pc:sldMkLst>
          <pc:docMk/>
          <pc:sldMk cId="2951717074" sldId="437"/>
        </pc:sldMkLst>
        <pc:spChg chg="mod">
          <ac:chgData name="Khoa Nguyen" userId="800421dd3346c30e" providerId="LiveId" clId="{9D44051B-40EF-47A7-BB0F-2DA65BBB8D29}" dt="2021-10-25T14:38:00.712" v="3579" actId="20577"/>
          <ac:spMkLst>
            <pc:docMk/>
            <pc:sldMk cId="2951717074" sldId="437"/>
            <ac:spMk id="10243" creationId="{00000000-0000-0000-0000-000000000000}"/>
          </ac:spMkLst>
        </pc:spChg>
      </pc:sldChg>
      <pc:sldChg chg="modSp">
        <pc:chgData name="Khoa Nguyen" userId="800421dd3346c30e" providerId="LiveId" clId="{9D44051B-40EF-47A7-BB0F-2DA65BBB8D29}" dt="2021-10-25T14:38:38.397" v="3592" actId="20577"/>
        <pc:sldMkLst>
          <pc:docMk/>
          <pc:sldMk cId="2353390039" sldId="438"/>
        </pc:sldMkLst>
        <pc:spChg chg="mod">
          <ac:chgData name="Khoa Nguyen" userId="800421dd3346c30e" providerId="LiveId" clId="{9D44051B-40EF-47A7-BB0F-2DA65BBB8D29}" dt="2021-10-25T14:38:38.397" v="3592" actId="20577"/>
          <ac:spMkLst>
            <pc:docMk/>
            <pc:sldMk cId="2353390039" sldId="438"/>
            <ac:spMk id="10243" creationId="{00000000-0000-0000-0000-000000000000}"/>
          </ac:spMkLst>
        </pc:spChg>
      </pc:sldChg>
      <pc:sldChg chg="modSp">
        <pc:chgData name="Khoa Nguyen" userId="800421dd3346c30e" providerId="LiveId" clId="{9D44051B-40EF-47A7-BB0F-2DA65BBB8D29}" dt="2021-10-25T14:46:16.164" v="3890" actId="20577"/>
        <pc:sldMkLst>
          <pc:docMk/>
          <pc:sldMk cId="350578001" sldId="440"/>
        </pc:sldMkLst>
        <pc:spChg chg="mod">
          <ac:chgData name="Khoa Nguyen" userId="800421dd3346c30e" providerId="LiveId" clId="{9D44051B-40EF-47A7-BB0F-2DA65BBB8D29}" dt="2021-10-25T14:46:16.164" v="3890" actId="20577"/>
          <ac:spMkLst>
            <pc:docMk/>
            <pc:sldMk cId="350578001" sldId="440"/>
            <ac:spMk id="5" creationId="{48BBC77A-1B64-44CE-8A32-06304648F226}"/>
          </ac:spMkLst>
        </pc:spChg>
        <pc:spChg chg="mod">
          <ac:chgData name="Khoa Nguyen" userId="800421dd3346c30e" providerId="LiveId" clId="{9D44051B-40EF-47A7-BB0F-2DA65BBB8D29}" dt="2021-10-25T14:43:48.874" v="3743" actId="6549"/>
          <ac:spMkLst>
            <pc:docMk/>
            <pc:sldMk cId="350578001" sldId="440"/>
            <ac:spMk id="11" creationId="{00000000-0000-0000-0000-000000000000}"/>
          </ac:spMkLst>
        </pc:spChg>
        <pc:graphicFrameChg chg="modGraphic">
          <ac:chgData name="Khoa Nguyen" userId="800421dd3346c30e" providerId="LiveId" clId="{9D44051B-40EF-47A7-BB0F-2DA65BBB8D29}" dt="2021-10-25T14:45:58.566" v="3866" actId="20577"/>
          <ac:graphicFrameMkLst>
            <pc:docMk/>
            <pc:sldMk cId="350578001" sldId="440"/>
            <ac:graphicFrameMk id="4" creationId="{CE878421-1F10-414D-B214-2D691B8B5829}"/>
          </ac:graphicFrameMkLst>
        </pc:graphicFrameChg>
      </pc:sldChg>
      <pc:sldChg chg="delSp modSp ord">
        <pc:chgData name="Khoa Nguyen" userId="800421dd3346c30e" providerId="LiveId" clId="{9D44051B-40EF-47A7-BB0F-2DA65BBB8D29}" dt="2021-10-25T14:59:59.398" v="4421" actId="20577"/>
        <pc:sldMkLst>
          <pc:docMk/>
          <pc:sldMk cId="1370909909" sldId="464"/>
        </pc:sldMkLst>
        <pc:spChg chg="mod">
          <ac:chgData name="Khoa Nguyen" userId="800421dd3346c30e" providerId="LiveId" clId="{9D44051B-40EF-47A7-BB0F-2DA65BBB8D29}" dt="2021-10-25T14:59:59.398" v="4421" actId="20577"/>
          <ac:spMkLst>
            <pc:docMk/>
            <pc:sldMk cId="1370909909" sldId="464"/>
            <ac:spMk id="8" creationId="{00000000-0000-0000-0000-000000000000}"/>
          </ac:spMkLst>
        </pc:spChg>
        <pc:picChg chg="del">
          <ac:chgData name="Khoa Nguyen" userId="800421dd3346c30e" providerId="LiveId" clId="{9D44051B-40EF-47A7-BB0F-2DA65BBB8D29}" dt="2021-10-25T14:52:52.644" v="4215" actId="478"/>
          <ac:picMkLst>
            <pc:docMk/>
            <pc:sldMk cId="1370909909" sldId="464"/>
            <ac:picMk id="2" creationId="{0AB62BB3-9073-40F0-9FC1-4716C1E4C0FA}"/>
          </ac:picMkLst>
        </pc:picChg>
      </pc:sldChg>
      <pc:sldChg chg="addSp delSp modSp ord">
        <pc:chgData name="Khoa Nguyen" userId="800421dd3346c30e" providerId="LiveId" clId="{9D44051B-40EF-47A7-BB0F-2DA65BBB8D29}" dt="2021-10-25T14:54:26.275" v="4235" actId="255"/>
        <pc:sldMkLst>
          <pc:docMk/>
          <pc:sldMk cId="1211824145" sldId="478"/>
        </pc:sldMkLst>
        <pc:spChg chg="add del mod">
          <ac:chgData name="Khoa Nguyen" userId="800421dd3346c30e" providerId="LiveId" clId="{9D44051B-40EF-47A7-BB0F-2DA65BBB8D29}" dt="2021-10-25T14:53:50.153" v="4222" actId="1076"/>
          <ac:spMkLst>
            <pc:docMk/>
            <pc:sldMk cId="1211824145" sldId="478"/>
            <ac:spMk id="19460" creationId="{00000000-0000-0000-0000-000000000000}"/>
          </ac:spMkLst>
        </pc:spChg>
        <pc:spChg chg="mod">
          <ac:chgData name="Khoa Nguyen" userId="800421dd3346c30e" providerId="LiveId" clId="{9D44051B-40EF-47A7-BB0F-2DA65BBB8D29}" dt="2021-10-25T14:54:26.275" v="4235" actId="255"/>
          <ac:spMkLst>
            <pc:docMk/>
            <pc:sldMk cId="1211824145" sldId="478"/>
            <ac:spMk id="20482" creationId="{00000000-0000-0000-0000-000000000000}"/>
          </ac:spMkLst>
        </pc:spChg>
        <pc:picChg chg="add del mod">
          <ac:chgData name="Khoa Nguyen" userId="800421dd3346c30e" providerId="LiveId" clId="{9D44051B-40EF-47A7-BB0F-2DA65BBB8D29}" dt="2021-10-25T14:54:00.802" v="4225" actId="1076"/>
          <ac:picMkLst>
            <pc:docMk/>
            <pc:sldMk cId="1211824145" sldId="478"/>
            <ac:picMk id="3" creationId="{CD3144B9-B7A3-4DA2-B5DE-5AAA7C2E0230}"/>
          </ac:picMkLst>
        </pc:picChg>
      </pc:sldChg>
      <pc:sldChg chg="modSp ord">
        <pc:chgData name="Khoa Nguyen" userId="800421dd3346c30e" providerId="LiveId" clId="{9D44051B-40EF-47A7-BB0F-2DA65BBB8D29}" dt="2021-10-25T14:54:44.232" v="4240" actId="20577"/>
        <pc:sldMkLst>
          <pc:docMk/>
          <pc:sldMk cId="709360700" sldId="480"/>
        </pc:sldMkLst>
        <pc:spChg chg="mod">
          <ac:chgData name="Khoa Nguyen" userId="800421dd3346c30e" providerId="LiveId" clId="{9D44051B-40EF-47A7-BB0F-2DA65BBB8D29}" dt="2021-10-25T14:54:38.103" v="4238" actId="403"/>
          <ac:spMkLst>
            <pc:docMk/>
            <pc:sldMk cId="709360700" sldId="480"/>
            <ac:spMk id="15" creationId="{C2BDD863-6D09-4094-B6C1-1CD97C48EB54}"/>
          </ac:spMkLst>
        </pc:spChg>
        <pc:spChg chg="mod">
          <ac:chgData name="Khoa Nguyen" userId="800421dd3346c30e" providerId="LiveId" clId="{9D44051B-40EF-47A7-BB0F-2DA65BBB8D29}" dt="2021-10-25T14:54:44.232" v="4240" actId="20577"/>
          <ac:spMkLst>
            <pc:docMk/>
            <pc:sldMk cId="709360700" sldId="480"/>
            <ac:spMk id="16" creationId="{0470D008-4183-42A8-9B14-3B823607E466}"/>
          </ac:spMkLst>
        </pc:spChg>
      </pc:sldChg>
      <pc:sldChg chg="modSp ord">
        <pc:chgData name="Khoa Nguyen" userId="800421dd3346c30e" providerId="LiveId" clId="{9D44051B-40EF-47A7-BB0F-2DA65BBB8D29}" dt="2021-10-25T14:52:01.318" v="4214" actId="1076"/>
        <pc:sldMkLst>
          <pc:docMk/>
          <pc:sldMk cId="2369798718" sldId="499"/>
        </pc:sldMkLst>
        <pc:spChg chg="mod">
          <ac:chgData name="Khoa Nguyen" userId="800421dd3346c30e" providerId="LiveId" clId="{9D44051B-40EF-47A7-BB0F-2DA65BBB8D29}" dt="2021-10-25T14:51:42.221" v="4211" actId="20577"/>
          <ac:spMkLst>
            <pc:docMk/>
            <pc:sldMk cId="2369798718" sldId="499"/>
            <ac:spMk id="27" creationId="{00000000-0000-0000-0000-000000000000}"/>
          </ac:spMkLst>
        </pc:spChg>
        <pc:spChg chg="mod">
          <ac:chgData name="Khoa Nguyen" userId="800421dd3346c30e" providerId="LiveId" clId="{9D44051B-40EF-47A7-BB0F-2DA65BBB8D29}" dt="2021-10-25T14:49:46.500" v="3966" actId="1076"/>
          <ac:spMkLst>
            <pc:docMk/>
            <pc:sldMk cId="2369798718" sldId="499"/>
            <ac:spMk id="30" creationId="{00000000-0000-0000-0000-000000000000}"/>
          </ac:spMkLst>
        </pc:spChg>
        <pc:spChg chg="mod">
          <ac:chgData name="Khoa Nguyen" userId="800421dd3346c30e" providerId="LiveId" clId="{9D44051B-40EF-47A7-BB0F-2DA65BBB8D29}" dt="2021-10-25T14:50:53.865" v="4036" actId="14100"/>
          <ac:spMkLst>
            <pc:docMk/>
            <pc:sldMk cId="2369798718" sldId="499"/>
            <ac:spMk id="31" creationId="{00000000-0000-0000-0000-000000000000}"/>
          </ac:spMkLst>
        </pc:spChg>
        <pc:grpChg chg="mod">
          <ac:chgData name="Khoa Nguyen" userId="800421dd3346c30e" providerId="LiveId" clId="{9D44051B-40EF-47A7-BB0F-2DA65BBB8D29}" dt="2021-10-25T14:51:55.563" v="4212" actId="1076"/>
          <ac:grpSpMkLst>
            <pc:docMk/>
            <pc:sldMk cId="2369798718" sldId="499"/>
            <ac:grpSpMk id="18" creationId="{00000000-0000-0000-0000-000000000000}"/>
          </ac:grpSpMkLst>
        </pc:grpChg>
        <pc:grpChg chg="mod">
          <ac:chgData name="Khoa Nguyen" userId="800421dd3346c30e" providerId="LiveId" clId="{9D44051B-40EF-47A7-BB0F-2DA65BBB8D29}" dt="2021-10-25T14:51:55.563" v="4212" actId="1076"/>
          <ac:grpSpMkLst>
            <pc:docMk/>
            <pc:sldMk cId="2369798718" sldId="499"/>
            <ac:grpSpMk id="34" creationId="{00000000-0000-0000-0000-000000000000}"/>
          </ac:grpSpMkLst>
        </pc:grpChg>
        <pc:graphicFrameChg chg="modGraphic">
          <ac:chgData name="Khoa Nguyen" userId="800421dd3346c30e" providerId="LiveId" clId="{9D44051B-40EF-47A7-BB0F-2DA65BBB8D29}" dt="2021-10-25T14:50:30.216" v="4008" actId="20577"/>
          <ac:graphicFrameMkLst>
            <pc:docMk/>
            <pc:sldMk cId="2369798718" sldId="499"/>
            <ac:graphicFrameMk id="33" creationId="{00000000-0000-0000-0000-000000000000}"/>
          </ac:graphicFrameMkLst>
        </pc:graphicFrameChg>
        <pc:picChg chg="mod">
          <ac:chgData name="Khoa Nguyen" userId="800421dd3346c30e" providerId="LiveId" clId="{9D44051B-40EF-47A7-BB0F-2DA65BBB8D29}" dt="2021-10-25T14:49:06.956" v="3957" actId="1076"/>
          <ac:picMkLst>
            <pc:docMk/>
            <pc:sldMk cId="2369798718" sldId="499"/>
            <ac:picMk id="19" creationId="{00000000-0000-0000-0000-000000000000}"/>
          </ac:picMkLst>
        </pc:picChg>
        <pc:picChg chg="mod">
          <ac:chgData name="Khoa Nguyen" userId="800421dd3346c30e" providerId="LiveId" clId="{9D44051B-40EF-47A7-BB0F-2DA65BBB8D29}" dt="2021-10-25T14:52:01.318" v="4214" actId="1076"/>
          <ac:picMkLst>
            <pc:docMk/>
            <pc:sldMk cId="2369798718" sldId="499"/>
            <ac:picMk id="28" creationId="{00000000-0000-0000-0000-000000000000}"/>
          </ac:picMkLst>
        </pc:picChg>
        <pc:cxnChg chg="mod">
          <ac:chgData name="Khoa Nguyen" userId="800421dd3346c30e" providerId="LiveId" clId="{9D44051B-40EF-47A7-BB0F-2DA65BBB8D29}" dt="2021-10-25T14:50:53.865" v="4036" actId="14100"/>
          <ac:cxnSpMkLst>
            <pc:docMk/>
            <pc:sldMk cId="2369798718" sldId="499"/>
            <ac:cxnSpMk id="29" creationId="{00000000-0000-0000-0000-000000000000}"/>
          </ac:cxnSpMkLst>
        </pc:cxnChg>
        <pc:cxnChg chg="mod">
          <ac:chgData name="Khoa Nguyen" userId="800421dd3346c30e" providerId="LiveId" clId="{9D44051B-40EF-47A7-BB0F-2DA65BBB8D29}" dt="2021-10-25T14:49:19.613" v="3961" actId="14100"/>
          <ac:cxnSpMkLst>
            <pc:docMk/>
            <pc:sldMk cId="2369798718" sldId="499"/>
            <ac:cxnSpMk id="32" creationId="{00000000-0000-0000-0000-000000000000}"/>
          </ac:cxnSpMkLst>
        </pc:cxnChg>
      </pc:sldChg>
      <pc:sldChg chg="addSp delSp modSp add delAnim modAnim">
        <pc:chgData name="Khoa Nguyen" userId="800421dd3346c30e" providerId="LiveId" clId="{9D44051B-40EF-47A7-BB0F-2DA65BBB8D29}" dt="2021-10-25T14:47:19.319" v="3946" actId="1076"/>
        <pc:sldMkLst>
          <pc:docMk/>
          <pc:sldMk cId="944759766" sldId="2134803530"/>
        </pc:sldMkLst>
        <pc:spChg chg="del">
          <ac:chgData name="Khoa Nguyen" userId="800421dd3346c30e" providerId="LiveId" clId="{9D44051B-40EF-47A7-BB0F-2DA65BBB8D29}" dt="2021-10-25T10:32:25.481" v="551" actId="478"/>
          <ac:spMkLst>
            <pc:docMk/>
            <pc:sldMk cId="944759766" sldId="2134803530"/>
            <ac:spMk id="3" creationId="{E8909002-5916-42AD-B08B-20DE0A290C00}"/>
          </ac:spMkLst>
        </pc:spChg>
        <pc:spChg chg="del">
          <ac:chgData name="Khoa Nguyen" userId="800421dd3346c30e" providerId="LiveId" clId="{9D44051B-40EF-47A7-BB0F-2DA65BBB8D29}" dt="2021-10-25T10:32:23.123" v="550" actId="478"/>
          <ac:spMkLst>
            <pc:docMk/>
            <pc:sldMk cId="944759766" sldId="2134803530"/>
            <ac:spMk id="5" creationId="{14665FD6-18DE-4900-AB7F-FC0FE090FD5A}"/>
          </ac:spMkLst>
        </pc:spChg>
        <pc:spChg chg="del">
          <ac:chgData name="Khoa Nguyen" userId="800421dd3346c30e" providerId="LiveId" clId="{9D44051B-40EF-47A7-BB0F-2DA65BBB8D29}" dt="2021-10-25T10:58:57.181" v="1755" actId="478"/>
          <ac:spMkLst>
            <pc:docMk/>
            <pc:sldMk cId="944759766" sldId="2134803530"/>
            <ac:spMk id="6" creationId="{400CA189-6448-475A-8DA4-BB6D2A86E15C}"/>
          </ac:spMkLst>
        </pc:spChg>
        <pc:spChg chg="add del mod">
          <ac:chgData name="Khoa Nguyen" userId="800421dd3346c30e" providerId="LiveId" clId="{9D44051B-40EF-47A7-BB0F-2DA65BBB8D29}" dt="2021-10-25T10:58:57.181" v="1755" actId="478"/>
          <ac:spMkLst>
            <pc:docMk/>
            <pc:sldMk cId="944759766" sldId="2134803530"/>
            <ac:spMk id="7" creationId="{776012AF-4C5A-4F33-B3DF-42B56C0F97D2}"/>
          </ac:spMkLst>
        </pc:spChg>
        <pc:spChg chg="del">
          <ac:chgData name="Khoa Nguyen" userId="800421dd3346c30e" providerId="LiveId" clId="{9D44051B-40EF-47A7-BB0F-2DA65BBB8D29}" dt="2021-10-25T10:58:57.181" v="1755" actId="478"/>
          <ac:spMkLst>
            <pc:docMk/>
            <pc:sldMk cId="944759766" sldId="2134803530"/>
            <ac:spMk id="8" creationId="{6E542E12-3D21-423F-B757-9EBBCD590E0C}"/>
          </ac:spMkLst>
        </pc:spChg>
        <pc:spChg chg="del">
          <ac:chgData name="Khoa Nguyen" userId="800421dd3346c30e" providerId="LiveId" clId="{9D44051B-40EF-47A7-BB0F-2DA65BBB8D29}" dt="2021-10-25T10:58:57.181" v="1755" actId="478"/>
          <ac:spMkLst>
            <pc:docMk/>
            <pc:sldMk cId="944759766" sldId="2134803530"/>
            <ac:spMk id="9" creationId="{EF95553C-9AEB-4A51-B63A-B51862218FB9}"/>
          </ac:spMkLst>
        </pc:spChg>
        <pc:spChg chg="del">
          <ac:chgData name="Khoa Nguyen" userId="800421dd3346c30e" providerId="LiveId" clId="{9D44051B-40EF-47A7-BB0F-2DA65BBB8D29}" dt="2021-10-25T10:32:23.123" v="550" actId="478"/>
          <ac:spMkLst>
            <pc:docMk/>
            <pc:sldMk cId="944759766" sldId="2134803530"/>
            <ac:spMk id="10" creationId="{9B0E9CA5-603A-4DD5-B835-2536CF644A8F}"/>
          </ac:spMkLst>
        </pc:spChg>
        <pc:spChg chg="add del mod">
          <ac:chgData name="Khoa Nguyen" userId="800421dd3346c30e" providerId="LiveId" clId="{9D44051B-40EF-47A7-BB0F-2DA65BBB8D29}" dt="2021-10-25T10:58:57.181" v="1755" actId="478"/>
          <ac:spMkLst>
            <pc:docMk/>
            <pc:sldMk cId="944759766" sldId="2134803530"/>
            <ac:spMk id="11" creationId="{837D96A3-0D6F-45CB-A132-176AC1BE7B75}"/>
          </ac:spMkLst>
        </pc:spChg>
        <pc:spChg chg="del">
          <ac:chgData name="Khoa Nguyen" userId="800421dd3346c30e" providerId="LiveId" clId="{9D44051B-40EF-47A7-BB0F-2DA65BBB8D29}" dt="2021-10-25T10:58:57.181" v="1755" actId="478"/>
          <ac:spMkLst>
            <pc:docMk/>
            <pc:sldMk cId="944759766" sldId="2134803530"/>
            <ac:spMk id="12" creationId="{9BA22447-47AF-4BB9-A969-3FAA2B689618}"/>
          </ac:spMkLst>
        </pc:spChg>
        <pc:spChg chg="del">
          <ac:chgData name="Khoa Nguyen" userId="800421dd3346c30e" providerId="LiveId" clId="{9D44051B-40EF-47A7-BB0F-2DA65BBB8D29}" dt="2021-10-25T10:58:57.181" v="1755" actId="478"/>
          <ac:spMkLst>
            <pc:docMk/>
            <pc:sldMk cId="944759766" sldId="2134803530"/>
            <ac:spMk id="13" creationId="{743ACE8F-341A-437E-BDC5-F3925D77F2BF}"/>
          </ac:spMkLst>
        </pc:spChg>
        <pc:spChg chg="del">
          <ac:chgData name="Khoa Nguyen" userId="800421dd3346c30e" providerId="LiveId" clId="{9D44051B-40EF-47A7-BB0F-2DA65BBB8D29}" dt="2021-10-25T10:58:57.181" v="1755" actId="478"/>
          <ac:spMkLst>
            <pc:docMk/>
            <pc:sldMk cId="944759766" sldId="2134803530"/>
            <ac:spMk id="14" creationId="{854ECBB9-8A63-47A0-86C9-F9B98481D6BC}"/>
          </ac:spMkLst>
        </pc:spChg>
        <pc:spChg chg="del">
          <ac:chgData name="Khoa Nguyen" userId="800421dd3346c30e" providerId="LiveId" clId="{9D44051B-40EF-47A7-BB0F-2DA65BBB8D29}" dt="2021-10-25T10:32:23.123" v="550" actId="478"/>
          <ac:spMkLst>
            <pc:docMk/>
            <pc:sldMk cId="944759766" sldId="2134803530"/>
            <ac:spMk id="16" creationId="{BA645BD7-734C-4CB6-9D25-F4F3DF2AF781}"/>
          </ac:spMkLst>
        </pc:spChg>
        <pc:spChg chg="del">
          <ac:chgData name="Khoa Nguyen" userId="800421dd3346c30e" providerId="LiveId" clId="{9D44051B-40EF-47A7-BB0F-2DA65BBB8D29}" dt="2021-10-25T10:32:23.123" v="550" actId="478"/>
          <ac:spMkLst>
            <pc:docMk/>
            <pc:sldMk cId="944759766" sldId="2134803530"/>
            <ac:spMk id="17" creationId="{9433469C-60C1-414B-A499-490FC80FBD8C}"/>
          </ac:spMkLst>
        </pc:spChg>
        <pc:spChg chg="del">
          <ac:chgData name="Khoa Nguyen" userId="800421dd3346c30e" providerId="LiveId" clId="{9D44051B-40EF-47A7-BB0F-2DA65BBB8D29}" dt="2021-10-25T10:32:23.123" v="550" actId="478"/>
          <ac:spMkLst>
            <pc:docMk/>
            <pc:sldMk cId="944759766" sldId="2134803530"/>
            <ac:spMk id="20" creationId="{25686C65-D4D3-4D1F-98F5-929496D73C6B}"/>
          </ac:spMkLst>
        </pc:spChg>
        <pc:spChg chg="del">
          <ac:chgData name="Khoa Nguyen" userId="800421dd3346c30e" providerId="LiveId" clId="{9D44051B-40EF-47A7-BB0F-2DA65BBB8D29}" dt="2021-10-25T10:58:57.181" v="1755" actId="478"/>
          <ac:spMkLst>
            <pc:docMk/>
            <pc:sldMk cId="944759766" sldId="2134803530"/>
            <ac:spMk id="22" creationId="{37B7B4D2-9AA0-4464-AFAC-A7783AEE211A}"/>
          </ac:spMkLst>
        </pc:spChg>
        <pc:spChg chg="del">
          <ac:chgData name="Khoa Nguyen" userId="800421dd3346c30e" providerId="LiveId" clId="{9D44051B-40EF-47A7-BB0F-2DA65BBB8D29}" dt="2021-10-25T10:32:23.123" v="550" actId="478"/>
          <ac:spMkLst>
            <pc:docMk/>
            <pc:sldMk cId="944759766" sldId="2134803530"/>
            <ac:spMk id="25" creationId="{659E67CE-1933-457B-B8F0-5E91BE826EDC}"/>
          </ac:spMkLst>
        </pc:spChg>
        <pc:spChg chg="del">
          <ac:chgData name="Khoa Nguyen" userId="800421dd3346c30e" providerId="LiveId" clId="{9D44051B-40EF-47A7-BB0F-2DA65BBB8D29}" dt="2021-10-25T10:32:23.123" v="550" actId="478"/>
          <ac:spMkLst>
            <pc:docMk/>
            <pc:sldMk cId="944759766" sldId="2134803530"/>
            <ac:spMk id="27" creationId="{74659314-634C-4AE4-944B-8E81454622AC}"/>
          </ac:spMkLst>
        </pc:spChg>
        <pc:spChg chg="del">
          <ac:chgData name="Khoa Nguyen" userId="800421dd3346c30e" providerId="LiveId" clId="{9D44051B-40EF-47A7-BB0F-2DA65BBB8D29}" dt="2021-10-25T10:32:23.123" v="550" actId="478"/>
          <ac:spMkLst>
            <pc:docMk/>
            <pc:sldMk cId="944759766" sldId="2134803530"/>
            <ac:spMk id="40" creationId="{F1A0319B-6DCD-4894-B765-29AE2E5BAA16}"/>
          </ac:spMkLst>
        </pc:spChg>
        <pc:spChg chg="del">
          <ac:chgData name="Khoa Nguyen" userId="800421dd3346c30e" providerId="LiveId" clId="{9D44051B-40EF-47A7-BB0F-2DA65BBB8D29}" dt="2021-10-25T10:32:23.123" v="550" actId="478"/>
          <ac:spMkLst>
            <pc:docMk/>
            <pc:sldMk cId="944759766" sldId="2134803530"/>
            <ac:spMk id="42" creationId="{0DC0D2B6-BA5E-4798-BE30-E110EEB94F48}"/>
          </ac:spMkLst>
        </pc:spChg>
        <pc:spChg chg="del">
          <ac:chgData name="Khoa Nguyen" userId="800421dd3346c30e" providerId="LiveId" clId="{9D44051B-40EF-47A7-BB0F-2DA65BBB8D29}" dt="2021-10-25T10:32:23.123" v="550" actId="478"/>
          <ac:spMkLst>
            <pc:docMk/>
            <pc:sldMk cId="944759766" sldId="2134803530"/>
            <ac:spMk id="43" creationId="{91A43343-C5EF-4D54-9770-973DDF9EB2D8}"/>
          </ac:spMkLst>
        </pc:spChg>
        <pc:spChg chg="add del mod">
          <ac:chgData name="Khoa Nguyen" userId="800421dd3346c30e" providerId="LiveId" clId="{9D44051B-40EF-47A7-BB0F-2DA65BBB8D29}" dt="2021-10-25T10:32:54.873" v="569" actId="478"/>
          <ac:spMkLst>
            <pc:docMk/>
            <pc:sldMk cId="944759766" sldId="2134803530"/>
            <ac:spMk id="45" creationId="{0EEE5C2C-99CF-478A-858C-23EE0C686103}"/>
          </ac:spMkLst>
        </pc:spChg>
        <pc:spChg chg="add del mod">
          <ac:chgData name="Khoa Nguyen" userId="800421dd3346c30e" providerId="LiveId" clId="{9D44051B-40EF-47A7-BB0F-2DA65BBB8D29}" dt="2021-10-25T10:58:57.181" v="1755" actId="478"/>
          <ac:spMkLst>
            <pc:docMk/>
            <pc:sldMk cId="944759766" sldId="2134803530"/>
            <ac:spMk id="59" creationId="{1A34F46E-D1D2-4B5A-8437-628CBA1726BD}"/>
          </ac:spMkLst>
        </pc:spChg>
        <pc:spChg chg="mod">
          <ac:chgData name="Khoa Nguyen" userId="800421dd3346c30e" providerId="LiveId" clId="{9D44051B-40EF-47A7-BB0F-2DA65BBB8D29}" dt="2021-10-25T14:47:08.959" v="3945" actId="20577"/>
          <ac:spMkLst>
            <pc:docMk/>
            <pc:sldMk cId="944759766" sldId="2134803530"/>
            <ac:spMk id="60" creationId="{18E10EFD-587A-4790-B6C2-EE4CB73467E0}"/>
          </ac:spMkLst>
        </pc:spChg>
        <pc:spChg chg="add del mod">
          <ac:chgData name="Khoa Nguyen" userId="800421dd3346c30e" providerId="LiveId" clId="{9D44051B-40EF-47A7-BB0F-2DA65BBB8D29}" dt="2021-10-25T10:58:57.181" v="1755" actId="478"/>
          <ac:spMkLst>
            <pc:docMk/>
            <pc:sldMk cId="944759766" sldId="2134803530"/>
            <ac:spMk id="61" creationId="{B0107213-3593-41D7-944E-EC06813BBD0F}"/>
          </ac:spMkLst>
        </pc:spChg>
        <pc:spChg chg="add del mod">
          <ac:chgData name="Khoa Nguyen" userId="800421dd3346c30e" providerId="LiveId" clId="{9D44051B-40EF-47A7-BB0F-2DA65BBB8D29}" dt="2021-10-25T10:58:57.181" v="1755" actId="478"/>
          <ac:spMkLst>
            <pc:docMk/>
            <pc:sldMk cId="944759766" sldId="2134803530"/>
            <ac:spMk id="62" creationId="{7971D16F-AD8D-4E0B-82E2-ECA8C1D9AC64}"/>
          </ac:spMkLst>
        </pc:spChg>
        <pc:spChg chg="add del mod">
          <ac:chgData name="Khoa Nguyen" userId="800421dd3346c30e" providerId="LiveId" clId="{9D44051B-40EF-47A7-BB0F-2DA65BBB8D29}" dt="2021-10-25T10:37:25.512" v="673" actId="478"/>
          <ac:spMkLst>
            <pc:docMk/>
            <pc:sldMk cId="944759766" sldId="2134803530"/>
            <ac:spMk id="65" creationId="{5737566D-60FA-4213-84D9-942538C87D42}"/>
          </ac:spMkLst>
        </pc:spChg>
        <pc:spChg chg="add del">
          <ac:chgData name="Khoa Nguyen" userId="800421dd3346c30e" providerId="LiveId" clId="{9D44051B-40EF-47A7-BB0F-2DA65BBB8D29}" dt="2021-10-25T10:47:16.417" v="1683" actId="478"/>
          <ac:spMkLst>
            <pc:docMk/>
            <pc:sldMk cId="944759766" sldId="2134803530"/>
            <ac:spMk id="66" creationId="{003EDD61-5BDC-4BA4-9C4C-3DF6D0385957}"/>
          </ac:spMkLst>
        </pc:spChg>
        <pc:spChg chg="del">
          <ac:chgData name="Khoa Nguyen" userId="800421dd3346c30e" providerId="LiveId" clId="{9D44051B-40EF-47A7-BB0F-2DA65BBB8D29}" dt="2021-10-25T10:58:57.181" v="1755" actId="478"/>
          <ac:spMkLst>
            <pc:docMk/>
            <pc:sldMk cId="944759766" sldId="2134803530"/>
            <ac:spMk id="75" creationId="{863F6076-A577-494B-B09E-486E70E60935}"/>
          </ac:spMkLst>
        </pc:spChg>
        <pc:spChg chg="del">
          <ac:chgData name="Khoa Nguyen" userId="800421dd3346c30e" providerId="LiveId" clId="{9D44051B-40EF-47A7-BB0F-2DA65BBB8D29}" dt="2021-10-25T10:58:57.181" v="1755" actId="478"/>
          <ac:spMkLst>
            <pc:docMk/>
            <pc:sldMk cId="944759766" sldId="2134803530"/>
            <ac:spMk id="76" creationId="{9A62ABD0-A823-41E9-B62D-3649F82AA7F6}"/>
          </ac:spMkLst>
        </pc:spChg>
        <pc:spChg chg="del mod">
          <ac:chgData name="Khoa Nguyen" userId="800421dd3346c30e" providerId="LiveId" clId="{9D44051B-40EF-47A7-BB0F-2DA65BBB8D29}" dt="2021-10-25T10:58:57.181" v="1755" actId="478"/>
          <ac:spMkLst>
            <pc:docMk/>
            <pc:sldMk cId="944759766" sldId="2134803530"/>
            <ac:spMk id="79" creationId="{BF1E52C2-32E8-4135-92EC-F0C2E49106AA}"/>
          </ac:spMkLst>
        </pc:spChg>
        <pc:spChg chg="del mod">
          <ac:chgData name="Khoa Nguyen" userId="800421dd3346c30e" providerId="LiveId" clId="{9D44051B-40EF-47A7-BB0F-2DA65BBB8D29}" dt="2021-10-25T10:58:57.181" v="1755" actId="478"/>
          <ac:spMkLst>
            <pc:docMk/>
            <pc:sldMk cId="944759766" sldId="2134803530"/>
            <ac:spMk id="80" creationId="{B4E3578D-530C-43EF-8F3F-3AA6DC968F05}"/>
          </ac:spMkLst>
        </pc:spChg>
        <pc:spChg chg="add del">
          <ac:chgData name="Khoa Nguyen" userId="800421dd3346c30e" providerId="LiveId" clId="{9D44051B-40EF-47A7-BB0F-2DA65BBB8D29}" dt="2021-10-25T12:53:05.724" v="2116"/>
          <ac:spMkLst>
            <pc:docMk/>
            <pc:sldMk cId="944759766" sldId="2134803530"/>
            <ac:spMk id="91" creationId="{8649F0C8-2140-4AB6-ACF9-B6F54345F02A}"/>
          </ac:spMkLst>
        </pc:spChg>
        <pc:spChg chg="add del mod">
          <ac:chgData name="Khoa Nguyen" userId="800421dd3346c30e" providerId="LiveId" clId="{9D44051B-40EF-47A7-BB0F-2DA65BBB8D29}" dt="2021-10-25T12:53:38.134" v="2124"/>
          <ac:spMkLst>
            <pc:docMk/>
            <pc:sldMk cId="944759766" sldId="2134803530"/>
            <ac:spMk id="92" creationId="{8DD76213-BFC1-4727-AB3C-5228F77933CD}"/>
          </ac:spMkLst>
        </pc:spChg>
        <pc:spChg chg="add mod">
          <ac:chgData name="Khoa Nguyen" userId="800421dd3346c30e" providerId="LiveId" clId="{9D44051B-40EF-47A7-BB0F-2DA65BBB8D29}" dt="2021-10-25T12:54:39.046" v="2190" actId="1076"/>
          <ac:spMkLst>
            <pc:docMk/>
            <pc:sldMk cId="944759766" sldId="2134803530"/>
            <ac:spMk id="93" creationId="{B69EE288-7E74-4C7B-8063-42E72D6A279B}"/>
          </ac:spMkLst>
        </pc:spChg>
        <pc:grpChg chg="del mod">
          <ac:chgData name="Khoa Nguyen" userId="800421dd3346c30e" providerId="LiveId" clId="{9D44051B-40EF-47A7-BB0F-2DA65BBB8D29}" dt="2021-10-25T10:58:57.181" v="1755" actId="478"/>
          <ac:grpSpMkLst>
            <pc:docMk/>
            <pc:sldMk cId="944759766" sldId="2134803530"/>
            <ac:grpSpMk id="23" creationId="{B652FCC8-8012-4551-B03F-32ABF117D24D}"/>
          </ac:grpSpMkLst>
        </pc:grpChg>
        <pc:grpChg chg="del">
          <ac:chgData name="Khoa Nguyen" userId="800421dd3346c30e" providerId="LiveId" clId="{9D44051B-40EF-47A7-BB0F-2DA65BBB8D29}" dt="2021-10-25T10:32:23.123" v="550" actId="478"/>
          <ac:grpSpMkLst>
            <pc:docMk/>
            <pc:sldMk cId="944759766" sldId="2134803530"/>
            <ac:grpSpMk id="47" creationId="{1A62F0E1-8FE8-4AEF-9A38-2CAEE83D3F03}"/>
          </ac:grpSpMkLst>
        </pc:grpChg>
        <pc:grpChg chg="add del mod">
          <ac:chgData name="Khoa Nguyen" userId="800421dd3346c30e" providerId="LiveId" clId="{9D44051B-40EF-47A7-BB0F-2DA65BBB8D29}" dt="2021-10-25T10:58:57.181" v="1755" actId="478"/>
          <ac:grpSpMkLst>
            <pc:docMk/>
            <pc:sldMk cId="944759766" sldId="2134803530"/>
            <ac:grpSpMk id="56" creationId="{560EC2E5-AE5C-42B8-9438-F8D0E988CAA0}"/>
          </ac:grpSpMkLst>
        </pc:grpChg>
        <pc:grpChg chg="add del mod">
          <ac:chgData name="Khoa Nguyen" userId="800421dd3346c30e" providerId="LiveId" clId="{9D44051B-40EF-47A7-BB0F-2DA65BBB8D29}" dt="2021-10-25T11:09:36.745" v="1765"/>
          <ac:grpSpMkLst>
            <pc:docMk/>
            <pc:sldMk cId="944759766" sldId="2134803530"/>
            <ac:grpSpMk id="67" creationId="{25CB8759-D0A1-4D14-91FE-57A162FEF4A4}"/>
          </ac:grpSpMkLst>
        </pc:grpChg>
        <pc:grpChg chg="del">
          <ac:chgData name="Khoa Nguyen" userId="800421dd3346c30e" providerId="LiveId" clId="{9D44051B-40EF-47A7-BB0F-2DA65BBB8D29}" dt="2021-10-25T10:32:13.723" v="549" actId="478"/>
          <ac:grpSpMkLst>
            <pc:docMk/>
            <pc:sldMk cId="944759766" sldId="2134803530"/>
            <ac:grpSpMk id="21508" creationId="{64D058CF-BA02-49C0-A6B2-833B54A9EBAA}"/>
          </ac:grpSpMkLst>
        </pc:grpChg>
        <pc:picChg chg="del">
          <ac:chgData name="Khoa Nguyen" userId="800421dd3346c30e" providerId="LiveId" clId="{9D44051B-40EF-47A7-BB0F-2DA65BBB8D29}" dt="2021-10-25T10:32:13.025" v="548" actId="478"/>
          <ac:picMkLst>
            <pc:docMk/>
            <pc:sldMk cId="944759766" sldId="2134803530"/>
            <ac:picMk id="2" creationId="{78F275D4-C9B4-465E-95DF-ACCAB34B43F3}"/>
          </ac:picMkLst>
        </pc:picChg>
        <pc:picChg chg="del">
          <ac:chgData name="Khoa Nguyen" userId="800421dd3346c30e" providerId="LiveId" clId="{9D44051B-40EF-47A7-BB0F-2DA65BBB8D29}" dt="2021-10-25T10:32:12.152" v="547" actId="478"/>
          <ac:picMkLst>
            <pc:docMk/>
            <pc:sldMk cId="944759766" sldId="2134803530"/>
            <ac:picMk id="4" creationId="{802934C2-62C4-4610-BA9E-89BBB4657950}"/>
          </ac:picMkLst>
        </pc:picChg>
        <pc:picChg chg="add mod">
          <ac:chgData name="Khoa Nguyen" userId="800421dd3346c30e" providerId="LiveId" clId="{9D44051B-40EF-47A7-BB0F-2DA65BBB8D29}" dt="2021-10-25T12:54:49.414" v="2191" actId="14100"/>
          <ac:picMkLst>
            <pc:docMk/>
            <pc:sldMk cId="944759766" sldId="2134803530"/>
            <ac:picMk id="24" creationId="{8FADD500-4F92-402A-8460-FC38A04C96B4}"/>
          </ac:picMkLst>
        </pc:picChg>
        <pc:picChg chg="add del mod">
          <ac:chgData name="Khoa Nguyen" userId="800421dd3346c30e" providerId="LiveId" clId="{9D44051B-40EF-47A7-BB0F-2DA65BBB8D29}" dt="2021-10-25T12:54:29.841" v="2188" actId="1076"/>
          <ac:picMkLst>
            <pc:docMk/>
            <pc:sldMk cId="944759766" sldId="2134803530"/>
            <ac:picMk id="26" creationId="{9F8F1241-3D08-48F8-8501-6F45C0A432F1}"/>
          </ac:picMkLst>
        </pc:picChg>
        <pc:picChg chg="add del mod">
          <ac:chgData name="Khoa Nguyen" userId="800421dd3346c30e" providerId="LiveId" clId="{9D44051B-40EF-47A7-BB0F-2DA65BBB8D29}" dt="2021-10-25T12:52:49.701" v="2113"/>
          <ac:picMkLst>
            <pc:docMk/>
            <pc:sldMk cId="944759766" sldId="2134803530"/>
            <ac:picMk id="29" creationId="{8443A1C2-6869-400E-B689-BF9F5C114E85}"/>
          </ac:picMkLst>
        </pc:picChg>
        <pc:picChg chg="add del">
          <ac:chgData name="Khoa Nguyen" userId="800421dd3346c30e" providerId="LiveId" clId="{9D44051B-40EF-47A7-BB0F-2DA65BBB8D29}" dt="2021-10-25T12:53:10.546" v="2118"/>
          <ac:picMkLst>
            <pc:docMk/>
            <pc:sldMk cId="944759766" sldId="2134803530"/>
            <ac:picMk id="31" creationId="{CB545CF1-70A3-4704-8F5B-254A912E95E1}"/>
          </ac:picMkLst>
        </pc:picChg>
        <pc:picChg chg="add del">
          <ac:chgData name="Khoa Nguyen" userId="800421dd3346c30e" providerId="LiveId" clId="{9D44051B-40EF-47A7-BB0F-2DA65BBB8D29}" dt="2021-10-25T12:53:28.117" v="2120"/>
          <ac:picMkLst>
            <pc:docMk/>
            <pc:sldMk cId="944759766" sldId="2134803530"/>
            <ac:picMk id="33" creationId="{4077CDA9-BE9D-49AC-991A-06E432B60903}"/>
          </ac:picMkLst>
        </pc:picChg>
        <pc:picChg chg="add del mod">
          <ac:chgData name="Khoa Nguyen" userId="800421dd3346c30e" providerId="LiveId" clId="{9D44051B-40EF-47A7-BB0F-2DA65BBB8D29}" dt="2021-10-25T10:40:43.409" v="775" actId="478"/>
          <ac:picMkLst>
            <pc:docMk/>
            <pc:sldMk cId="944759766" sldId="2134803530"/>
            <ac:picMk id="63" creationId="{A467E404-D2E9-4879-9791-66DE8ED611DE}"/>
          </ac:picMkLst>
        </pc:picChg>
        <pc:picChg chg="add mod">
          <ac:chgData name="Khoa Nguyen" userId="800421dd3346c30e" providerId="LiveId" clId="{9D44051B-40EF-47A7-BB0F-2DA65BBB8D29}" dt="2021-10-25T14:47:19.319" v="3946" actId="1076"/>
          <ac:picMkLst>
            <pc:docMk/>
            <pc:sldMk cId="944759766" sldId="2134803530"/>
            <ac:picMk id="64" creationId="{88BD67A7-232D-48F0-A80A-EED653E7B6BF}"/>
          </ac:picMkLst>
        </pc:picChg>
        <pc:cxnChg chg="add del mod">
          <ac:chgData name="Khoa Nguyen" userId="800421dd3346c30e" providerId="LiveId" clId="{9D44051B-40EF-47A7-BB0F-2DA65BBB8D29}" dt="2021-10-25T10:58:57.181" v="1755" actId="478"/>
          <ac:cxnSpMkLst>
            <pc:docMk/>
            <pc:sldMk cId="944759766" sldId="2134803530"/>
            <ac:cxnSpMk id="18" creationId="{EDC0DF95-8151-4D21-A46E-DC2AFA3F2F82}"/>
          </ac:cxnSpMkLst>
        </pc:cxnChg>
      </pc:sldChg>
      <pc:sldChg chg="modSp">
        <pc:chgData name="Khoa Nguyen" userId="800421dd3346c30e" providerId="LiveId" clId="{9D44051B-40EF-47A7-BB0F-2DA65BBB8D29}" dt="2021-10-25T14:58:34.982" v="4418" actId="113"/>
        <pc:sldMkLst>
          <pc:docMk/>
          <pc:sldMk cId="1482039042" sldId="2134803544"/>
        </pc:sldMkLst>
        <pc:spChg chg="mod">
          <ac:chgData name="Khoa Nguyen" userId="800421dd3346c30e" providerId="LiveId" clId="{9D44051B-40EF-47A7-BB0F-2DA65BBB8D29}" dt="2021-10-25T14:58:34.982" v="4418" actId="113"/>
          <ac:spMkLst>
            <pc:docMk/>
            <pc:sldMk cId="1482039042" sldId="2134803544"/>
            <ac:spMk id="20482" creationId="{00000000-0000-0000-0000-000000000000}"/>
          </ac:spMkLst>
        </pc:spChg>
      </pc:sldChg>
      <pc:sldChg chg="addSp delSp modSp">
        <pc:chgData name="Khoa Nguyen" userId="800421dd3346c30e" providerId="LiveId" clId="{9D44051B-40EF-47A7-BB0F-2DA65BBB8D29}" dt="2021-10-25T14:37:33.224" v="3561" actId="20577"/>
        <pc:sldMkLst>
          <pc:docMk/>
          <pc:sldMk cId="2711397503" sldId="2134803555"/>
        </pc:sldMkLst>
        <pc:spChg chg="mod">
          <ac:chgData name="Khoa Nguyen" userId="800421dd3346c30e" providerId="LiveId" clId="{9D44051B-40EF-47A7-BB0F-2DA65BBB8D29}" dt="2021-10-25T09:58:19.319" v="541" actId="6549"/>
          <ac:spMkLst>
            <pc:docMk/>
            <pc:sldMk cId="2711397503" sldId="2134803555"/>
            <ac:spMk id="6" creationId="{1BF81334-CB1E-4DB3-9401-4D0075AFACEC}"/>
          </ac:spMkLst>
        </pc:spChg>
        <pc:spChg chg="mod">
          <ac:chgData name="Khoa Nguyen" userId="800421dd3346c30e" providerId="LiveId" clId="{9D44051B-40EF-47A7-BB0F-2DA65BBB8D29}" dt="2021-10-25T14:37:33.224" v="3561" actId="20577"/>
          <ac:spMkLst>
            <pc:docMk/>
            <pc:sldMk cId="2711397503" sldId="2134803555"/>
            <ac:spMk id="10243" creationId="{00000000-0000-0000-0000-000000000000}"/>
          </ac:spMkLst>
        </pc:spChg>
        <pc:picChg chg="add del mod">
          <ac:chgData name="Khoa Nguyen" userId="800421dd3346c30e" providerId="LiveId" clId="{9D44051B-40EF-47A7-BB0F-2DA65BBB8D29}" dt="2021-10-25T09:56:55.255" v="534" actId="478"/>
          <ac:picMkLst>
            <pc:docMk/>
            <pc:sldMk cId="2711397503" sldId="2134803555"/>
            <ac:picMk id="2" creationId="{947E7C04-BFDC-4D0A-B66C-DB45EC9450D5}"/>
          </ac:picMkLst>
        </pc:picChg>
        <pc:picChg chg="del">
          <ac:chgData name="Khoa Nguyen" userId="800421dd3346c30e" providerId="LiveId" clId="{9D44051B-40EF-47A7-BB0F-2DA65BBB8D29}" dt="2021-10-25T09:53:05.896" v="527" actId="478"/>
          <ac:picMkLst>
            <pc:docMk/>
            <pc:sldMk cId="2711397503" sldId="2134803555"/>
            <ac:picMk id="3" creationId="{E1F164B1-5C8E-468F-8E2D-AB782F985289}"/>
          </ac:picMkLst>
        </pc:picChg>
        <pc:picChg chg="add mod">
          <ac:chgData name="Khoa Nguyen" userId="800421dd3346c30e" providerId="LiveId" clId="{9D44051B-40EF-47A7-BB0F-2DA65BBB8D29}" dt="2021-10-25T09:57:37.568" v="536" actId="1076"/>
          <ac:picMkLst>
            <pc:docMk/>
            <pc:sldMk cId="2711397503" sldId="2134803555"/>
            <ac:picMk id="9" creationId="{954445E0-76B0-4E35-B75A-5B17F7DE3612}"/>
          </ac:picMkLst>
        </pc:picChg>
        <pc:picChg chg="add mod">
          <ac:chgData name="Khoa Nguyen" userId="800421dd3346c30e" providerId="LiveId" clId="{9D44051B-40EF-47A7-BB0F-2DA65BBB8D29}" dt="2021-10-25T09:58:02.273" v="540" actId="1076"/>
          <ac:picMkLst>
            <pc:docMk/>
            <pc:sldMk cId="2711397503" sldId="2134803555"/>
            <ac:picMk id="10" creationId="{061F554A-051A-4ECD-BCF4-E95DC352735B}"/>
          </ac:picMkLst>
        </pc:picChg>
      </pc:sldChg>
      <pc:sldChg chg="modSp">
        <pc:chgData name="Khoa Nguyen" userId="800421dd3346c30e" providerId="LiveId" clId="{9D44051B-40EF-47A7-BB0F-2DA65BBB8D29}" dt="2021-10-25T08:15:10.229" v="9" actId="1038"/>
        <pc:sldMkLst>
          <pc:docMk/>
          <pc:sldMk cId="1955530492" sldId="2134803557"/>
        </pc:sldMkLst>
        <pc:spChg chg="mod">
          <ac:chgData name="Khoa Nguyen" userId="800421dd3346c30e" providerId="LiveId" clId="{9D44051B-40EF-47A7-BB0F-2DA65BBB8D29}" dt="2021-10-25T08:15:10.229" v="9" actId="1038"/>
          <ac:spMkLst>
            <pc:docMk/>
            <pc:sldMk cId="1955530492" sldId="2134803557"/>
            <ac:spMk id="4" creationId="{7380598D-7F84-4105-8D77-C428520B33AE}"/>
          </ac:spMkLst>
        </pc:spChg>
        <pc:spChg chg="mod">
          <ac:chgData name="Khoa Nguyen" userId="800421dd3346c30e" providerId="LiveId" clId="{9D44051B-40EF-47A7-BB0F-2DA65BBB8D29}" dt="2021-10-25T08:14:35.208" v="1" actId="6549"/>
          <ac:spMkLst>
            <pc:docMk/>
            <pc:sldMk cId="1955530492" sldId="2134803557"/>
            <ac:spMk id="6" creationId="{53B812EC-C0C5-4683-BD25-0358F70513B4}"/>
          </ac:spMkLst>
        </pc:spChg>
      </pc:sldChg>
      <pc:sldChg chg="modSp">
        <pc:chgData name="Khoa Nguyen" userId="800421dd3346c30e" providerId="LiveId" clId="{9D44051B-40EF-47A7-BB0F-2DA65BBB8D29}" dt="2021-10-25T08:16:09.857" v="13" actId="1076"/>
        <pc:sldMkLst>
          <pc:docMk/>
          <pc:sldMk cId="445703787" sldId="2134803559"/>
        </pc:sldMkLst>
        <pc:spChg chg="mod">
          <ac:chgData name="Khoa Nguyen" userId="800421dd3346c30e" providerId="LiveId" clId="{9D44051B-40EF-47A7-BB0F-2DA65BBB8D29}" dt="2021-10-25T08:16:09.857" v="13" actId="1076"/>
          <ac:spMkLst>
            <pc:docMk/>
            <pc:sldMk cId="445703787" sldId="2134803559"/>
            <ac:spMk id="4" creationId="{7380598D-7F84-4105-8D77-C428520B33AE}"/>
          </ac:spMkLst>
        </pc:spChg>
        <pc:spChg chg="mod">
          <ac:chgData name="Khoa Nguyen" userId="800421dd3346c30e" providerId="LiveId" clId="{9D44051B-40EF-47A7-BB0F-2DA65BBB8D29}" dt="2021-10-25T08:16:05.222" v="12" actId="6549"/>
          <ac:spMkLst>
            <pc:docMk/>
            <pc:sldMk cId="445703787" sldId="2134803559"/>
            <ac:spMk id="6" creationId="{53B812EC-C0C5-4683-BD25-0358F70513B4}"/>
          </ac:spMkLst>
        </pc:spChg>
      </pc:sldChg>
      <pc:sldChg chg="modSp modTransition">
        <pc:chgData name="Khoa Nguyen" userId="800421dd3346c30e" providerId="LiveId" clId="{9D44051B-40EF-47A7-BB0F-2DA65BBB8D29}" dt="2021-10-25T14:43:42.333" v="3742" actId="6549"/>
        <pc:sldMkLst>
          <pc:docMk/>
          <pc:sldMk cId="2577944089" sldId="2134803563"/>
        </pc:sldMkLst>
        <pc:spChg chg="mod">
          <ac:chgData name="Khoa Nguyen" userId="800421dd3346c30e" providerId="LiveId" clId="{9D44051B-40EF-47A7-BB0F-2DA65BBB8D29}" dt="2021-10-25T14:43:42.333" v="3742" actId="6549"/>
          <ac:spMkLst>
            <pc:docMk/>
            <pc:sldMk cId="2577944089" sldId="2134803563"/>
            <ac:spMk id="11" creationId="{00000000-0000-0000-0000-000000000000}"/>
          </ac:spMkLst>
        </pc:spChg>
      </pc:sldChg>
      <pc:sldChg chg="modSp modAnim">
        <pc:chgData name="Khoa Nguyen" userId="800421dd3346c30e" providerId="LiveId" clId="{9D44051B-40EF-47A7-BB0F-2DA65BBB8D29}" dt="2021-10-25T14:58:25.754" v="4417" actId="113"/>
        <pc:sldMkLst>
          <pc:docMk/>
          <pc:sldMk cId="741353548" sldId="2134803568"/>
        </pc:sldMkLst>
        <pc:spChg chg="mod">
          <ac:chgData name="Khoa Nguyen" userId="800421dd3346c30e" providerId="LiveId" clId="{9D44051B-40EF-47A7-BB0F-2DA65BBB8D29}" dt="2021-10-25T14:57:46.716" v="4416" actId="1076"/>
          <ac:spMkLst>
            <pc:docMk/>
            <pc:sldMk cId="741353548" sldId="2134803568"/>
            <ac:spMk id="15" creationId="{CA6E5BCE-E44A-42EA-8804-2FA28E4462CB}"/>
          </ac:spMkLst>
        </pc:spChg>
        <pc:spChg chg="mod">
          <ac:chgData name="Khoa Nguyen" userId="800421dd3346c30e" providerId="LiveId" clId="{9D44051B-40EF-47A7-BB0F-2DA65BBB8D29}" dt="2021-10-25T14:56:24.327" v="4246" actId="1076"/>
          <ac:spMkLst>
            <pc:docMk/>
            <pc:sldMk cId="741353548" sldId="2134803568"/>
            <ac:spMk id="17" creationId="{E010C557-970A-4AED-8A29-0E8522E66BF3}"/>
          </ac:spMkLst>
        </pc:spChg>
        <pc:spChg chg="mod">
          <ac:chgData name="Khoa Nguyen" userId="800421dd3346c30e" providerId="LiveId" clId="{9D44051B-40EF-47A7-BB0F-2DA65BBB8D29}" dt="2021-10-25T14:58:25.754" v="4417" actId="113"/>
          <ac:spMkLst>
            <pc:docMk/>
            <pc:sldMk cId="741353548" sldId="2134803568"/>
            <ac:spMk id="20482" creationId="{00000000-0000-0000-0000-000000000000}"/>
          </ac:spMkLst>
        </pc:spChg>
      </pc:sldChg>
      <pc:sldChg chg="addSp delSp modSp ord modTransition">
        <pc:chgData name="Khoa Nguyen" userId="800421dd3346c30e" providerId="LiveId" clId="{9D44051B-40EF-47A7-BB0F-2DA65BBB8D29}" dt="2021-10-25T14:37:42.737" v="3562" actId="404"/>
        <pc:sldMkLst>
          <pc:docMk/>
          <pc:sldMk cId="4257947342" sldId="2134803572"/>
        </pc:sldMkLst>
        <pc:spChg chg="del">
          <ac:chgData name="Khoa Nguyen" userId="800421dd3346c30e" providerId="LiveId" clId="{9D44051B-40EF-47A7-BB0F-2DA65BBB8D29}" dt="2021-10-25T09:37:36.175" v="520" actId="478"/>
          <ac:spMkLst>
            <pc:docMk/>
            <pc:sldMk cId="4257947342" sldId="2134803572"/>
            <ac:spMk id="3" creationId="{A5A421D0-AED9-4642-82F8-DB40B2AD9C8A}"/>
          </ac:spMkLst>
        </pc:spChg>
        <pc:spChg chg="del">
          <ac:chgData name="Khoa Nguyen" userId="800421dd3346c30e" providerId="LiveId" clId="{9D44051B-40EF-47A7-BB0F-2DA65BBB8D29}" dt="2021-10-25T09:37:36.175" v="520" actId="478"/>
          <ac:spMkLst>
            <pc:docMk/>
            <pc:sldMk cId="4257947342" sldId="2134803572"/>
            <ac:spMk id="8" creationId="{904946D0-646B-42EC-8901-913308F5482A}"/>
          </ac:spMkLst>
        </pc:spChg>
        <pc:spChg chg="del">
          <ac:chgData name="Khoa Nguyen" userId="800421dd3346c30e" providerId="LiveId" clId="{9D44051B-40EF-47A7-BB0F-2DA65BBB8D29}" dt="2021-10-25T09:37:36.175" v="520" actId="478"/>
          <ac:spMkLst>
            <pc:docMk/>
            <pc:sldMk cId="4257947342" sldId="2134803572"/>
            <ac:spMk id="9" creationId="{8F5FFE2A-4F4F-40FC-8B14-04F2C4AE7FB9}"/>
          </ac:spMkLst>
        </pc:spChg>
        <pc:spChg chg="del">
          <ac:chgData name="Khoa Nguyen" userId="800421dd3346c30e" providerId="LiveId" clId="{9D44051B-40EF-47A7-BB0F-2DA65BBB8D29}" dt="2021-10-25T09:37:36.175" v="520" actId="478"/>
          <ac:spMkLst>
            <pc:docMk/>
            <pc:sldMk cId="4257947342" sldId="2134803572"/>
            <ac:spMk id="10" creationId="{455F9F3D-4D3C-44ED-8474-C88E19A01610}"/>
          </ac:spMkLst>
        </pc:spChg>
        <pc:spChg chg="mod">
          <ac:chgData name="Khoa Nguyen" userId="800421dd3346c30e" providerId="LiveId" clId="{9D44051B-40EF-47A7-BB0F-2DA65BBB8D29}" dt="2021-10-25T14:37:42.737" v="3562" actId="404"/>
          <ac:spMkLst>
            <pc:docMk/>
            <pc:sldMk cId="4257947342" sldId="2134803572"/>
            <ac:spMk id="11" creationId="{00000000-0000-0000-0000-000000000000}"/>
          </ac:spMkLst>
        </pc:spChg>
        <pc:graphicFrameChg chg="del">
          <ac:chgData name="Khoa Nguyen" userId="800421dd3346c30e" providerId="LiveId" clId="{9D44051B-40EF-47A7-BB0F-2DA65BBB8D29}" dt="2021-10-25T09:37:36.175" v="520" actId="478"/>
          <ac:graphicFrameMkLst>
            <pc:docMk/>
            <pc:sldMk cId="4257947342" sldId="2134803572"/>
            <ac:graphicFrameMk id="2" creationId="{FE4B5C93-C760-40DB-82B4-C3532F566834}"/>
          </ac:graphicFrameMkLst>
        </pc:graphicFrameChg>
        <pc:picChg chg="del">
          <ac:chgData name="Khoa Nguyen" userId="800421dd3346c30e" providerId="LiveId" clId="{9D44051B-40EF-47A7-BB0F-2DA65BBB8D29}" dt="2021-10-25T09:37:36.175" v="520" actId="478"/>
          <ac:picMkLst>
            <pc:docMk/>
            <pc:sldMk cId="4257947342" sldId="2134803572"/>
            <ac:picMk id="4" creationId="{41BA519C-4F47-49A3-A1B6-40047FAC8AA9}"/>
          </ac:picMkLst>
        </pc:picChg>
        <pc:picChg chg="add del mod">
          <ac:chgData name="Khoa Nguyen" userId="800421dd3346c30e" providerId="LiveId" clId="{9D44051B-40EF-47A7-BB0F-2DA65BBB8D29}" dt="2021-10-25T14:36:25.409" v="3470" actId="14100"/>
          <ac:picMkLst>
            <pc:docMk/>
            <pc:sldMk cId="4257947342" sldId="2134803572"/>
            <ac:picMk id="5" creationId="{6C6915DA-0628-4AC2-B1D7-F253BF228A92}"/>
          </ac:picMkLst>
        </pc:picChg>
        <pc:picChg chg="del">
          <ac:chgData name="Khoa Nguyen" userId="800421dd3346c30e" providerId="LiveId" clId="{9D44051B-40EF-47A7-BB0F-2DA65BBB8D29}" dt="2021-10-25T09:37:36.175" v="520" actId="478"/>
          <ac:picMkLst>
            <pc:docMk/>
            <pc:sldMk cId="4257947342" sldId="2134803572"/>
            <ac:picMk id="6" creationId="{CFD84C08-76E9-40DE-B327-8A41B4B6572D}"/>
          </ac:picMkLst>
        </pc:picChg>
        <pc:picChg chg="del">
          <ac:chgData name="Khoa Nguyen" userId="800421dd3346c30e" providerId="LiveId" clId="{9D44051B-40EF-47A7-BB0F-2DA65BBB8D29}" dt="2021-10-25T09:37:36.175" v="520" actId="478"/>
          <ac:picMkLst>
            <pc:docMk/>
            <pc:sldMk cId="4257947342" sldId="2134803572"/>
            <ac:picMk id="7" creationId="{79D3897E-19A4-410A-BE2E-A7463DAF665C}"/>
          </ac:picMkLst>
        </pc:picChg>
      </pc:sldChg>
      <pc:sldChg chg="modSp ord">
        <pc:chgData name="Khoa Nguyen" userId="800421dd3346c30e" providerId="LiveId" clId="{9D44051B-40EF-47A7-BB0F-2DA65BBB8D29}" dt="2021-10-25T08:20:30.727" v="17" actId="1076"/>
        <pc:sldMkLst>
          <pc:docMk/>
          <pc:sldMk cId="1117728043" sldId="2134803574"/>
        </pc:sldMkLst>
        <pc:spChg chg="mod">
          <ac:chgData name="Khoa Nguyen" userId="800421dd3346c30e" providerId="LiveId" clId="{9D44051B-40EF-47A7-BB0F-2DA65BBB8D29}" dt="2021-10-25T08:20:30.727" v="17" actId="1076"/>
          <ac:spMkLst>
            <pc:docMk/>
            <pc:sldMk cId="1117728043" sldId="2134803574"/>
            <ac:spMk id="12" creationId="{00000000-0000-0000-0000-000000000000}"/>
          </ac:spMkLst>
        </pc:spChg>
      </pc:sldChg>
      <pc:sldChg chg="modSp">
        <pc:chgData name="Khoa Nguyen" userId="800421dd3346c30e" providerId="LiveId" clId="{9D44051B-40EF-47A7-BB0F-2DA65BBB8D29}" dt="2021-10-25T14:55:36.995" v="4245" actId="255"/>
        <pc:sldMkLst>
          <pc:docMk/>
          <pc:sldMk cId="3288829338" sldId="2134803576"/>
        </pc:sldMkLst>
        <pc:spChg chg="mod">
          <ac:chgData name="Khoa Nguyen" userId="800421dd3346c30e" providerId="LiveId" clId="{9D44051B-40EF-47A7-BB0F-2DA65BBB8D29}" dt="2021-10-25T08:32:24.694" v="235" actId="1076"/>
          <ac:spMkLst>
            <pc:docMk/>
            <pc:sldMk cId="3288829338" sldId="2134803576"/>
            <ac:spMk id="15" creationId="{EFECBD6B-48A8-4444-95E3-C86CC6AE9B80}"/>
          </ac:spMkLst>
        </pc:spChg>
        <pc:graphicFrameChg chg="mod modGraphic">
          <ac:chgData name="Khoa Nguyen" userId="800421dd3346c30e" providerId="LiveId" clId="{9D44051B-40EF-47A7-BB0F-2DA65BBB8D29}" dt="2021-10-25T14:55:36.995" v="4245" actId="255"/>
          <ac:graphicFrameMkLst>
            <pc:docMk/>
            <pc:sldMk cId="3288829338" sldId="2134803576"/>
            <ac:graphicFrameMk id="9" creationId="{0D0F3A05-3960-4AA2-AD84-B52CC2B21D8C}"/>
          </ac:graphicFrameMkLst>
        </pc:graphicFrameChg>
      </pc:sldChg>
      <pc:sldChg chg="delSp modSp add ord">
        <pc:chgData name="Khoa Nguyen" userId="800421dd3346c30e" providerId="LiveId" clId="{9D44051B-40EF-47A7-BB0F-2DA65BBB8D29}" dt="2021-10-25T14:48:53.680" v="3955" actId="14100"/>
        <pc:sldMkLst>
          <pc:docMk/>
          <pc:sldMk cId="283085123" sldId="2134803578"/>
        </pc:sldMkLst>
        <pc:spChg chg="del">
          <ac:chgData name="Khoa Nguyen" userId="800421dd3346c30e" providerId="LiveId" clId="{9D44051B-40EF-47A7-BB0F-2DA65BBB8D29}" dt="2021-10-25T14:48:19.339" v="3948"/>
          <ac:spMkLst>
            <pc:docMk/>
            <pc:sldMk cId="283085123" sldId="2134803578"/>
            <ac:spMk id="8" creationId="{904946D0-646B-42EC-8901-913308F5482A}"/>
          </ac:spMkLst>
        </pc:spChg>
        <pc:spChg chg="del">
          <ac:chgData name="Khoa Nguyen" userId="800421dd3346c30e" providerId="LiveId" clId="{9D44051B-40EF-47A7-BB0F-2DA65BBB8D29}" dt="2021-10-25T14:48:19.339" v="3948"/>
          <ac:spMkLst>
            <pc:docMk/>
            <pc:sldMk cId="283085123" sldId="2134803578"/>
            <ac:spMk id="9" creationId="{8F5FFE2A-4F4F-40FC-8B14-04F2C4AE7FB9}"/>
          </ac:spMkLst>
        </pc:spChg>
        <pc:spChg chg="del">
          <ac:chgData name="Khoa Nguyen" userId="800421dd3346c30e" providerId="LiveId" clId="{9D44051B-40EF-47A7-BB0F-2DA65BBB8D29}" dt="2021-10-25T14:48:19.339" v="3948"/>
          <ac:spMkLst>
            <pc:docMk/>
            <pc:sldMk cId="283085123" sldId="2134803578"/>
            <ac:spMk id="10" creationId="{455F9F3D-4D3C-44ED-8474-C88E19A01610}"/>
          </ac:spMkLst>
        </pc:spChg>
        <pc:graphicFrameChg chg="modGraphic">
          <ac:chgData name="Khoa Nguyen" userId="800421dd3346c30e" providerId="LiveId" clId="{9D44051B-40EF-47A7-BB0F-2DA65BBB8D29}" dt="2021-10-25T14:48:53.680" v="3955" actId="14100"/>
          <ac:graphicFrameMkLst>
            <pc:docMk/>
            <pc:sldMk cId="283085123" sldId="2134803578"/>
            <ac:graphicFrameMk id="2" creationId="{FE4B5C93-C760-40DB-82B4-C3532F566834}"/>
          </ac:graphicFrameMkLst>
        </pc:graphicFrameChg>
        <pc:picChg chg="del">
          <ac:chgData name="Khoa Nguyen" userId="800421dd3346c30e" providerId="LiveId" clId="{9D44051B-40EF-47A7-BB0F-2DA65BBB8D29}" dt="2021-10-25T14:48:19.339" v="3948"/>
          <ac:picMkLst>
            <pc:docMk/>
            <pc:sldMk cId="283085123" sldId="2134803578"/>
            <ac:picMk id="6" creationId="{CFD84C08-76E9-40DE-B327-8A41B4B6572D}"/>
          </ac:picMkLst>
        </pc:picChg>
        <pc:picChg chg="del">
          <ac:chgData name="Khoa Nguyen" userId="800421dd3346c30e" providerId="LiveId" clId="{9D44051B-40EF-47A7-BB0F-2DA65BBB8D29}" dt="2021-10-25T14:48:19.339" v="3948"/>
          <ac:picMkLst>
            <pc:docMk/>
            <pc:sldMk cId="283085123" sldId="2134803578"/>
            <ac:picMk id="7" creationId="{79D3897E-19A4-410A-BE2E-A7463DAF665C}"/>
          </ac:picMkLst>
        </pc:picChg>
      </pc:sldChg>
      <pc:sldChg chg="addSp delSp modSp add delAnim modAnim">
        <pc:chgData name="Khoa Nguyen" userId="800421dd3346c30e" providerId="LiveId" clId="{9D44051B-40EF-47A7-BB0F-2DA65BBB8D29}" dt="2021-10-25T14:35:15.936" v="3465" actId="20577"/>
        <pc:sldMkLst>
          <pc:docMk/>
          <pc:sldMk cId="664048966" sldId="2134803579"/>
        </pc:sldMkLst>
        <pc:spChg chg="add mod">
          <ac:chgData name="Khoa Nguyen" userId="800421dd3346c30e" providerId="LiveId" clId="{9D44051B-40EF-47A7-BB0F-2DA65BBB8D29}" dt="2021-10-25T14:31:26.499" v="3296" actId="1076"/>
          <ac:spMkLst>
            <pc:docMk/>
            <pc:sldMk cId="664048966" sldId="2134803579"/>
            <ac:spMk id="2" creationId="{D4D8FA4C-009F-4BEB-810E-A2967801BB96}"/>
          </ac:spMkLst>
        </pc:spChg>
        <pc:spChg chg="add mod">
          <ac:chgData name="Khoa Nguyen" userId="800421dd3346c30e" providerId="LiveId" clId="{9D44051B-40EF-47A7-BB0F-2DA65BBB8D29}" dt="2021-10-25T14:26:43.905" v="3236" actId="1076"/>
          <ac:spMkLst>
            <pc:docMk/>
            <pc:sldMk cId="664048966" sldId="2134803579"/>
            <ac:spMk id="3" creationId="{BBAB157C-5968-4B6C-B377-B1C2048B0197}"/>
          </ac:spMkLst>
        </pc:spChg>
        <pc:spChg chg="add del mod">
          <ac:chgData name="Khoa Nguyen" userId="800421dd3346c30e" providerId="LiveId" clId="{9D44051B-40EF-47A7-BB0F-2DA65BBB8D29}" dt="2021-10-25T13:09:42.793" v="2686" actId="478"/>
          <ac:spMkLst>
            <pc:docMk/>
            <pc:sldMk cId="664048966" sldId="2134803579"/>
            <ac:spMk id="4" creationId="{E2ECFBCC-613D-424B-82D0-5C23B01576E9}"/>
          </ac:spMkLst>
        </pc:spChg>
        <pc:spChg chg="add mod">
          <ac:chgData name="Khoa Nguyen" userId="800421dd3346c30e" providerId="LiveId" clId="{9D44051B-40EF-47A7-BB0F-2DA65BBB8D29}" dt="2021-10-25T14:31:54.430" v="3307" actId="207"/>
          <ac:spMkLst>
            <pc:docMk/>
            <pc:sldMk cId="664048966" sldId="2134803579"/>
            <ac:spMk id="5" creationId="{5D5EAB20-DB87-41FF-BF39-DDDBFA2A45A3}"/>
          </ac:spMkLst>
        </pc:spChg>
        <pc:spChg chg="mod">
          <ac:chgData name="Khoa Nguyen" userId="800421dd3346c30e" providerId="LiveId" clId="{9D44051B-40EF-47A7-BB0F-2DA65BBB8D29}" dt="2021-10-25T14:26:43.905" v="3236" actId="1076"/>
          <ac:spMkLst>
            <pc:docMk/>
            <pc:sldMk cId="664048966" sldId="2134803579"/>
            <ac:spMk id="6" creationId="{400CA189-6448-475A-8DA4-BB6D2A86E15C}"/>
          </ac:spMkLst>
        </pc:spChg>
        <pc:spChg chg="mod">
          <ac:chgData name="Khoa Nguyen" userId="800421dd3346c30e" providerId="LiveId" clId="{9D44051B-40EF-47A7-BB0F-2DA65BBB8D29}" dt="2021-10-25T14:26:43.905" v="3236" actId="1076"/>
          <ac:spMkLst>
            <pc:docMk/>
            <pc:sldMk cId="664048966" sldId="2134803579"/>
            <ac:spMk id="7" creationId="{776012AF-4C5A-4F33-B3DF-42B56C0F97D2}"/>
          </ac:spMkLst>
        </pc:spChg>
        <pc:spChg chg="mod">
          <ac:chgData name="Khoa Nguyen" userId="800421dd3346c30e" providerId="LiveId" clId="{9D44051B-40EF-47A7-BB0F-2DA65BBB8D29}" dt="2021-10-25T14:26:43.905" v="3236" actId="1076"/>
          <ac:spMkLst>
            <pc:docMk/>
            <pc:sldMk cId="664048966" sldId="2134803579"/>
            <ac:spMk id="8" creationId="{6E542E12-3D21-423F-B757-9EBBCD590E0C}"/>
          </ac:spMkLst>
        </pc:spChg>
        <pc:spChg chg="mod">
          <ac:chgData name="Khoa Nguyen" userId="800421dd3346c30e" providerId="LiveId" clId="{9D44051B-40EF-47A7-BB0F-2DA65BBB8D29}" dt="2021-10-25T14:26:43.905" v="3236" actId="1076"/>
          <ac:spMkLst>
            <pc:docMk/>
            <pc:sldMk cId="664048966" sldId="2134803579"/>
            <ac:spMk id="9" creationId="{EF95553C-9AEB-4A51-B63A-B51862218FB9}"/>
          </ac:spMkLst>
        </pc:spChg>
        <pc:spChg chg="mod">
          <ac:chgData name="Khoa Nguyen" userId="800421dd3346c30e" providerId="LiveId" clId="{9D44051B-40EF-47A7-BB0F-2DA65BBB8D29}" dt="2021-10-25T14:33:28.871" v="3442" actId="1076"/>
          <ac:spMkLst>
            <pc:docMk/>
            <pc:sldMk cId="664048966" sldId="2134803579"/>
            <ac:spMk id="11" creationId="{837D96A3-0D6F-45CB-A132-176AC1BE7B75}"/>
          </ac:spMkLst>
        </pc:spChg>
        <pc:spChg chg="mod">
          <ac:chgData name="Khoa Nguyen" userId="800421dd3346c30e" providerId="LiveId" clId="{9D44051B-40EF-47A7-BB0F-2DA65BBB8D29}" dt="2021-10-25T14:26:43.905" v="3236" actId="1076"/>
          <ac:spMkLst>
            <pc:docMk/>
            <pc:sldMk cId="664048966" sldId="2134803579"/>
            <ac:spMk id="12" creationId="{9BA22447-47AF-4BB9-A969-3FAA2B689618}"/>
          </ac:spMkLst>
        </pc:spChg>
        <pc:spChg chg="mod">
          <ac:chgData name="Khoa Nguyen" userId="800421dd3346c30e" providerId="LiveId" clId="{9D44051B-40EF-47A7-BB0F-2DA65BBB8D29}" dt="2021-10-25T14:26:43.905" v="3236" actId="1076"/>
          <ac:spMkLst>
            <pc:docMk/>
            <pc:sldMk cId="664048966" sldId="2134803579"/>
            <ac:spMk id="13" creationId="{743ACE8F-341A-437E-BDC5-F3925D77F2BF}"/>
          </ac:spMkLst>
        </pc:spChg>
        <pc:spChg chg="mod">
          <ac:chgData name="Khoa Nguyen" userId="800421dd3346c30e" providerId="LiveId" clId="{9D44051B-40EF-47A7-BB0F-2DA65BBB8D29}" dt="2021-10-25T14:26:43.905" v="3236" actId="1076"/>
          <ac:spMkLst>
            <pc:docMk/>
            <pc:sldMk cId="664048966" sldId="2134803579"/>
            <ac:spMk id="14" creationId="{854ECBB9-8A63-47A0-86C9-F9B98481D6BC}"/>
          </ac:spMkLst>
        </pc:spChg>
        <pc:spChg chg="mod">
          <ac:chgData name="Khoa Nguyen" userId="800421dd3346c30e" providerId="LiveId" clId="{9D44051B-40EF-47A7-BB0F-2DA65BBB8D29}" dt="2021-10-25T14:26:43.905" v="3236" actId="1076"/>
          <ac:spMkLst>
            <pc:docMk/>
            <pc:sldMk cId="664048966" sldId="2134803579"/>
            <ac:spMk id="22" creationId="{37B7B4D2-9AA0-4464-AFAC-A7783AEE211A}"/>
          </ac:spMkLst>
        </pc:spChg>
        <pc:spChg chg="mod">
          <ac:chgData name="Khoa Nguyen" userId="800421dd3346c30e" providerId="LiveId" clId="{9D44051B-40EF-47A7-BB0F-2DA65BBB8D29}" dt="2021-10-25T12:57:44.652" v="2195" actId="1076"/>
          <ac:spMkLst>
            <pc:docMk/>
            <pc:sldMk cId="664048966" sldId="2134803579"/>
            <ac:spMk id="29" creationId="{F6867331-2D28-4218-A480-FDBC6DE0AEE3}"/>
          </ac:spMkLst>
        </pc:spChg>
        <pc:spChg chg="mod">
          <ac:chgData name="Khoa Nguyen" userId="800421dd3346c30e" providerId="LiveId" clId="{9D44051B-40EF-47A7-BB0F-2DA65BBB8D29}" dt="2021-10-25T12:57:31.496" v="2192" actId="1076"/>
          <ac:spMkLst>
            <pc:docMk/>
            <pc:sldMk cId="664048966" sldId="2134803579"/>
            <ac:spMk id="31" creationId="{0EB35AB2-2088-4D0B-93F9-02D9AB09212A}"/>
          </ac:spMkLst>
        </pc:spChg>
        <pc:spChg chg="mod">
          <ac:chgData name="Khoa Nguyen" userId="800421dd3346c30e" providerId="LiveId" clId="{9D44051B-40EF-47A7-BB0F-2DA65BBB8D29}" dt="2021-10-25T12:57:54.973" v="2197" actId="1076"/>
          <ac:spMkLst>
            <pc:docMk/>
            <pc:sldMk cId="664048966" sldId="2134803579"/>
            <ac:spMk id="40" creationId="{E4362CCB-CE8E-47DA-9599-98634E63C931}"/>
          </ac:spMkLst>
        </pc:spChg>
        <pc:spChg chg="mod">
          <ac:chgData name="Khoa Nguyen" userId="800421dd3346c30e" providerId="LiveId" clId="{9D44051B-40EF-47A7-BB0F-2DA65BBB8D29}" dt="2021-10-25T12:57:59.284" v="2198" actId="14100"/>
          <ac:spMkLst>
            <pc:docMk/>
            <pc:sldMk cId="664048966" sldId="2134803579"/>
            <ac:spMk id="45" creationId="{0F397CC5-9260-4C1D-B792-76B4844B179A}"/>
          </ac:spMkLst>
        </pc:spChg>
        <pc:spChg chg="add mod">
          <ac:chgData name="Khoa Nguyen" userId="800421dd3346c30e" providerId="LiveId" clId="{9D44051B-40EF-47A7-BB0F-2DA65BBB8D29}" dt="2021-10-25T14:27:01.208" v="3238" actId="1076"/>
          <ac:spMkLst>
            <pc:docMk/>
            <pc:sldMk cId="664048966" sldId="2134803579"/>
            <ac:spMk id="47" creationId="{7740411F-FCA8-4100-BA44-4D2A08BCC8B7}"/>
          </ac:spMkLst>
        </pc:spChg>
        <pc:spChg chg="add mod">
          <ac:chgData name="Khoa Nguyen" userId="800421dd3346c30e" providerId="LiveId" clId="{9D44051B-40EF-47A7-BB0F-2DA65BBB8D29}" dt="2021-10-25T14:33:28.871" v="3442" actId="1076"/>
          <ac:spMkLst>
            <pc:docMk/>
            <pc:sldMk cId="664048966" sldId="2134803579"/>
            <ac:spMk id="49" creationId="{ABA63E9F-001A-426E-9707-0912403EB260}"/>
          </ac:spMkLst>
        </pc:spChg>
        <pc:spChg chg="add del mod">
          <ac:chgData name="Khoa Nguyen" userId="800421dd3346c30e" providerId="LiveId" clId="{9D44051B-40EF-47A7-BB0F-2DA65BBB8D29}" dt="2021-10-25T13:09:42.793" v="2686" actId="478"/>
          <ac:spMkLst>
            <pc:docMk/>
            <pc:sldMk cId="664048966" sldId="2134803579"/>
            <ac:spMk id="50" creationId="{315B515C-CB48-4378-B257-57B4F3593114}"/>
          </ac:spMkLst>
        </pc:spChg>
        <pc:spChg chg="add mod">
          <ac:chgData name="Khoa Nguyen" userId="800421dd3346c30e" providerId="LiveId" clId="{9D44051B-40EF-47A7-BB0F-2DA65BBB8D29}" dt="2021-10-25T14:33:28.871" v="3442" actId="1076"/>
          <ac:spMkLst>
            <pc:docMk/>
            <pc:sldMk cId="664048966" sldId="2134803579"/>
            <ac:spMk id="52" creationId="{A1171465-DFC2-4AA1-95EC-EB1221E2C117}"/>
          </ac:spMkLst>
        </pc:spChg>
        <pc:spChg chg="add del mod">
          <ac:chgData name="Khoa Nguyen" userId="800421dd3346c30e" providerId="LiveId" clId="{9D44051B-40EF-47A7-BB0F-2DA65BBB8D29}" dt="2021-10-25T13:05:48.394" v="2527" actId="478"/>
          <ac:spMkLst>
            <pc:docMk/>
            <pc:sldMk cId="664048966" sldId="2134803579"/>
            <ac:spMk id="53" creationId="{9683569C-8358-4579-A95C-08969C6338DC}"/>
          </ac:spMkLst>
        </pc:spChg>
        <pc:spChg chg="add del mod">
          <ac:chgData name="Khoa Nguyen" userId="800421dd3346c30e" providerId="LiveId" clId="{9D44051B-40EF-47A7-BB0F-2DA65BBB8D29}" dt="2021-10-25T13:04:14.043" v="2461" actId="478"/>
          <ac:spMkLst>
            <pc:docMk/>
            <pc:sldMk cId="664048966" sldId="2134803579"/>
            <ac:spMk id="54" creationId="{CC80D031-828F-4706-A0EF-2DB16316D5C7}"/>
          </ac:spMkLst>
        </pc:spChg>
        <pc:spChg chg="add del mod">
          <ac:chgData name="Khoa Nguyen" userId="800421dd3346c30e" providerId="LiveId" clId="{9D44051B-40EF-47A7-BB0F-2DA65BBB8D29}" dt="2021-10-25T13:05:50.117" v="2528" actId="478"/>
          <ac:spMkLst>
            <pc:docMk/>
            <pc:sldMk cId="664048966" sldId="2134803579"/>
            <ac:spMk id="55" creationId="{34B5D424-DACE-4FA7-B26D-9392EDE211F1}"/>
          </ac:spMkLst>
        </pc:spChg>
        <pc:spChg chg="mod">
          <ac:chgData name="Khoa Nguyen" userId="800421dd3346c30e" providerId="LiveId" clId="{9D44051B-40EF-47A7-BB0F-2DA65BBB8D29}" dt="2021-10-25T14:33:28.871" v="3442" actId="1076"/>
          <ac:spMkLst>
            <pc:docMk/>
            <pc:sldMk cId="664048966" sldId="2134803579"/>
            <ac:spMk id="59" creationId="{1A34F46E-D1D2-4B5A-8437-628CBA1726BD}"/>
          </ac:spMkLst>
        </pc:spChg>
        <pc:spChg chg="mod">
          <ac:chgData name="Khoa Nguyen" userId="800421dd3346c30e" providerId="LiveId" clId="{9D44051B-40EF-47A7-BB0F-2DA65BBB8D29}" dt="2021-10-25T14:35:15.936" v="3465" actId="20577"/>
          <ac:spMkLst>
            <pc:docMk/>
            <pc:sldMk cId="664048966" sldId="2134803579"/>
            <ac:spMk id="60" creationId="{18E10EFD-587A-4790-B6C2-EE4CB73467E0}"/>
          </ac:spMkLst>
        </pc:spChg>
        <pc:spChg chg="mod">
          <ac:chgData name="Khoa Nguyen" userId="800421dd3346c30e" providerId="LiveId" clId="{9D44051B-40EF-47A7-BB0F-2DA65BBB8D29}" dt="2021-10-25T14:33:28.871" v="3442" actId="1076"/>
          <ac:spMkLst>
            <pc:docMk/>
            <pc:sldMk cId="664048966" sldId="2134803579"/>
            <ac:spMk id="61" creationId="{B0107213-3593-41D7-944E-EC06813BBD0F}"/>
          </ac:spMkLst>
        </pc:spChg>
        <pc:spChg chg="mod">
          <ac:chgData name="Khoa Nguyen" userId="800421dd3346c30e" providerId="LiveId" clId="{9D44051B-40EF-47A7-BB0F-2DA65BBB8D29}" dt="2021-10-25T14:33:28.871" v="3442" actId="1076"/>
          <ac:spMkLst>
            <pc:docMk/>
            <pc:sldMk cId="664048966" sldId="2134803579"/>
            <ac:spMk id="62" creationId="{7971D16F-AD8D-4E0B-82E2-ECA8C1D9AC64}"/>
          </ac:spMkLst>
        </pc:spChg>
        <pc:spChg chg="add del mod">
          <ac:chgData name="Khoa Nguyen" userId="800421dd3346c30e" providerId="LiveId" clId="{9D44051B-40EF-47A7-BB0F-2DA65BBB8D29}" dt="2021-10-25T13:09:42.793" v="2686" actId="478"/>
          <ac:spMkLst>
            <pc:docMk/>
            <pc:sldMk cId="664048966" sldId="2134803579"/>
            <ac:spMk id="63" creationId="{051747B6-6BED-4B2E-8152-DFADBC1C9CDF}"/>
          </ac:spMkLst>
        </pc:spChg>
        <pc:spChg chg="add del mod">
          <ac:chgData name="Khoa Nguyen" userId="800421dd3346c30e" providerId="LiveId" clId="{9D44051B-40EF-47A7-BB0F-2DA65BBB8D29}" dt="2021-10-25T13:09:42.793" v="2686" actId="478"/>
          <ac:spMkLst>
            <pc:docMk/>
            <pc:sldMk cId="664048966" sldId="2134803579"/>
            <ac:spMk id="65" creationId="{38B0C32E-D7B1-465C-B80D-AB8FE1990DCB}"/>
          </ac:spMkLst>
        </pc:spChg>
        <pc:spChg chg="add del mod">
          <ac:chgData name="Khoa Nguyen" userId="800421dd3346c30e" providerId="LiveId" clId="{9D44051B-40EF-47A7-BB0F-2DA65BBB8D29}" dt="2021-10-25T13:09:42.793" v="2686" actId="478"/>
          <ac:spMkLst>
            <pc:docMk/>
            <pc:sldMk cId="664048966" sldId="2134803579"/>
            <ac:spMk id="66" creationId="{A0AAC0E7-C9E9-4021-B89C-BB04754403F7}"/>
          </ac:spMkLst>
        </pc:spChg>
        <pc:spChg chg="add del mod">
          <ac:chgData name="Khoa Nguyen" userId="800421dd3346c30e" providerId="LiveId" clId="{9D44051B-40EF-47A7-BB0F-2DA65BBB8D29}" dt="2021-10-25T13:09:42.793" v="2686" actId="478"/>
          <ac:spMkLst>
            <pc:docMk/>
            <pc:sldMk cId="664048966" sldId="2134803579"/>
            <ac:spMk id="67" creationId="{01C2AB23-EFF1-4996-BF3F-41BEC87C56E3}"/>
          </ac:spMkLst>
        </pc:spChg>
        <pc:spChg chg="add del mod">
          <ac:chgData name="Khoa Nguyen" userId="800421dd3346c30e" providerId="LiveId" clId="{9D44051B-40EF-47A7-BB0F-2DA65BBB8D29}" dt="2021-10-25T13:09:42.793" v="2686" actId="478"/>
          <ac:spMkLst>
            <pc:docMk/>
            <pc:sldMk cId="664048966" sldId="2134803579"/>
            <ac:spMk id="68" creationId="{89E76BFF-02CA-4071-AD4A-1EAA9DCAF98E}"/>
          </ac:spMkLst>
        </pc:spChg>
        <pc:spChg chg="add del mod">
          <ac:chgData name="Khoa Nguyen" userId="800421dd3346c30e" providerId="LiveId" clId="{9D44051B-40EF-47A7-BB0F-2DA65BBB8D29}" dt="2021-10-25T13:09:42.793" v="2686" actId="478"/>
          <ac:spMkLst>
            <pc:docMk/>
            <pc:sldMk cId="664048966" sldId="2134803579"/>
            <ac:spMk id="69" creationId="{A3275E21-469A-48B4-A2A2-FEEEAB8426AD}"/>
          </ac:spMkLst>
        </pc:spChg>
        <pc:spChg chg="add del mod">
          <ac:chgData name="Khoa Nguyen" userId="800421dd3346c30e" providerId="LiveId" clId="{9D44051B-40EF-47A7-BB0F-2DA65BBB8D29}" dt="2021-10-25T13:09:42.793" v="2686" actId="478"/>
          <ac:spMkLst>
            <pc:docMk/>
            <pc:sldMk cId="664048966" sldId="2134803579"/>
            <ac:spMk id="70" creationId="{024C5E0A-0A79-4F53-827E-F5D7D2B9A15A}"/>
          </ac:spMkLst>
        </pc:spChg>
        <pc:spChg chg="add del mod">
          <ac:chgData name="Khoa Nguyen" userId="800421dd3346c30e" providerId="LiveId" clId="{9D44051B-40EF-47A7-BB0F-2DA65BBB8D29}" dt="2021-10-25T13:01:22.690" v="2362"/>
          <ac:spMkLst>
            <pc:docMk/>
            <pc:sldMk cId="664048966" sldId="2134803579"/>
            <ac:spMk id="71" creationId="{03A66AA8-6430-42AD-A318-28F95EA83FC8}"/>
          </ac:spMkLst>
        </pc:spChg>
        <pc:spChg chg="add del mod">
          <ac:chgData name="Khoa Nguyen" userId="800421dd3346c30e" providerId="LiveId" clId="{9D44051B-40EF-47A7-BB0F-2DA65BBB8D29}" dt="2021-10-25T13:09:42.793" v="2686" actId="478"/>
          <ac:spMkLst>
            <pc:docMk/>
            <pc:sldMk cId="664048966" sldId="2134803579"/>
            <ac:spMk id="72" creationId="{63F571C6-0826-4A5C-A78C-D90FE86CD162}"/>
          </ac:spMkLst>
        </pc:spChg>
        <pc:spChg chg="add del mod">
          <ac:chgData name="Khoa Nguyen" userId="800421dd3346c30e" providerId="LiveId" clId="{9D44051B-40EF-47A7-BB0F-2DA65BBB8D29}" dt="2021-10-25T13:09:42.793" v="2686" actId="478"/>
          <ac:spMkLst>
            <pc:docMk/>
            <pc:sldMk cId="664048966" sldId="2134803579"/>
            <ac:spMk id="73" creationId="{50539A9E-4A5C-4D06-8E53-6884018397FF}"/>
          </ac:spMkLst>
        </pc:spChg>
        <pc:spChg chg="add del mod">
          <ac:chgData name="Khoa Nguyen" userId="800421dd3346c30e" providerId="LiveId" clId="{9D44051B-40EF-47A7-BB0F-2DA65BBB8D29}" dt="2021-10-25T13:09:42.793" v="2686" actId="478"/>
          <ac:spMkLst>
            <pc:docMk/>
            <pc:sldMk cId="664048966" sldId="2134803579"/>
            <ac:spMk id="74" creationId="{3B4F012F-DDB0-460C-8492-DAD17D3BD907}"/>
          </ac:spMkLst>
        </pc:spChg>
        <pc:spChg chg="mod">
          <ac:chgData name="Khoa Nguyen" userId="800421dd3346c30e" providerId="LiveId" clId="{9D44051B-40EF-47A7-BB0F-2DA65BBB8D29}" dt="2021-10-25T14:26:43.905" v="3236" actId="1076"/>
          <ac:spMkLst>
            <pc:docMk/>
            <pc:sldMk cId="664048966" sldId="2134803579"/>
            <ac:spMk id="75" creationId="{863F6076-A577-494B-B09E-486E70E60935}"/>
          </ac:spMkLst>
        </pc:spChg>
        <pc:spChg chg="mod">
          <ac:chgData name="Khoa Nguyen" userId="800421dd3346c30e" providerId="LiveId" clId="{9D44051B-40EF-47A7-BB0F-2DA65BBB8D29}" dt="2021-10-25T14:26:43.905" v="3236" actId="1076"/>
          <ac:spMkLst>
            <pc:docMk/>
            <pc:sldMk cId="664048966" sldId="2134803579"/>
            <ac:spMk id="76" creationId="{9A62ABD0-A823-41E9-B62D-3649F82AA7F6}"/>
          </ac:spMkLst>
        </pc:spChg>
        <pc:spChg chg="mod">
          <ac:chgData name="Khoa Nguyen" userId="800421dd3346c30e" providerId="LiveId" clId="{9D44051B-40EF-47A7-BB0F-2DA65BBB8D29}" dt="2021-10-25T14:31:20.151" v="3294" actId="1076"/>
          <ac:spMkLst>
            <pc:docMk/>
            <pc:sldMk cId="664048966" sldId="2134803579"/>
            <ac:spMk id="79" creationId="{BF1E52C2-32E8-4135-92EC-F0C2E49106AA}"/>
          </ac:spMkLst>
        </pc:spChg>
        <pc:spChg chg="mod">
          <ac:chgData name="Khoa Nguyen" userId="800421dd3346c30e" providerId="LiveId" clId="{9D44051B-40EF-47A7-BB0F-2DA65BBB8D29}" dt="2021-10-25T14:26:43.905" v="3236" actId="1076"/>
          <ac:spMkLst>
            <pc:docMk/>
            <pc:sldMk cId="664048966" sldId="2134803579"/>
            <ac:spMk id="80" creationId="{B4E3578D-530C-43EF-8F3F-3AA6DC968F05}"/>
          </ac:spMkLst>
        </pc:spChg>
        <pc:spChg chg="add del mod">
          <ac:chgData name="Khoa Nguyen" userId="800421dd3346c30e" providerId="LiveId" clId="{9D44051B-40EF-47A7-BB0F-2DA65BBB8D29}" dt="2021-10-25T13:09:42.793" v="2686" actId="478"/>
          <ac:spMkLst>
            <pc:docMk/>
            <pc:sldMk cId="664048966" sldId="2134803579"/>
            <ac:spMk id="81" creationId="{CDBD4E53-40D1-423A-B3CE-CD05C897608B}"/>
          </ac:spMkLst>
        </pc:spChg>
        <pc:spChg chg="add del mod">
          <ac:chgData name="Khoa Nguyen" userId="800421dd3346c30e" providerId="LiveId" clId="{9D44051B-40EF-47A7-BB0F-2DA65BBB8D29}" dt="2021-10-25T13:00:44.904" v="2256"/>
          <ac:spMkLst>
            <pc:docMk/>
            <pc:sldMk cId="664048966" sldId="2134803579"/>
            <ac:spMk id="82" creationId="{71C2E1A3-2308-4F64-A4B9-C13920014F56}"/>
          </ac:spMkLst>
        </pc:spChg>
        <pc:spChg chg="add del mod">
          <ac:chgData name="Khoa Nguyen" userId="800421dd3346c30e" providerId="LiveId" clId="{9D44051B-40EF-47A7-BB0F-2DA65BBB8D29}" dt="2021-10-25T13:09:42.793" v="2686" actId="478"/>
          <ac:spMkLst>
            <pc:docMk/>
            <pc:sldMk cId="664048966" sldId="2134803579"/>
            <ac:spMk id="83" creationId="{35609D1C-A585-406E-8DAB-47A0F0180FE6}"/>
          </ac:spMkLst>
        </pc:spChg>
        <pc:spChg chg="add del mod">
          <ac:chgData name="Khoa Nguyen" userId="800421dd3346c30e" providerId="LiveId" clId="{9D44051B-40EF-47A7-BB0F-2DA65BBB8D29}" dt="2021-10-25T13:09:42.793" v="2686" actId="478"/>
          <ac:spMkLst>
            <pc:docMk/>
            <pc:sldMk cId="664048966" sldId="2134803579"/>
            <ac:spMk id="84" creationId="{270EC266-8A2F-4076-8E04-4B3F4FBC8B57}"/>
          </ac:spMkLst>
        </pc:spChg>
        <pc:spChg chg="add mod">
          <ac:chgData name="Khoa Nguyen" userId="800421dd3346c30e" providerId="LiveId" clId="{9D44051B-40EF-47A7-BB0F-2DA65BBB8D29}" dt="2021-10-25T14:26:43.905" v="3236" actId="1076"/>
          <ac:spMkLst>
            <pc:docMk/>
            <pc:sldMk cId="664048966" sldId="2134803579"/>
            <ac:spMk id="85" creationId="{AA45054F-595E-43C4-B135-0CD94CB091C5}"/>
          </ac:spMkLst>
        </pc:spChg>
        <pc:spChg chg="add del mod">
          <ac:chgData name="Khoa Nguyen" userId="800421dd3346c30e" providerId="LiveId" clId="{9D44051B-40EF-47A7-BB0F-2DA65BBB8D29}" dt="2021-10-25T13:02:46.249" v="2449"/>
          <ac:spMkLst>
            <pc:docMk/>
            <pc:sldMk cId="664048966" sldId="2134803579"/>
            <ac:spMk id="86" creationId="{51927685-F33C-463A-9FC4-A538DC193E60}"/>
          </ac:spMkLst>
        </pc:spChg>
        <pc:spChg chg="add del mod">
          <ac:chgData name="Khoa Nguyen" userId="800421dd3346c30e" providerId="LiveId" clId="{9D44051B-40EF-47A7-BB0F-2DA65BBB8D29}" dt="2021-10-25T13:02:46.249" v="2449"/>
          <ac:spMkLst>
            <pc:docMk/>
            <pc:sldMk cId="664048966" sldId="2134803579"/>
            <ac:spMk id="87" creationId="{5F702E97-CA4D-431C-8ACD-0A2896201E3D}"/>
          </ac:spMkLst>
        </pc:spChg>
        <pc:spChg chg="add del mod">
          <ac:chgData name="Khoa Nguyen" userId="800421dd3346c30e" providerId="LiveId" clId="{9D44051B-40EF-47A7-BB0F-2DA65BBB8D29}" dt="2021-10-25T13:02:46.249" v="2449"/>
          <ac:spMkLst>
            <pc:docMk/>
            <pc:sldMk cId="664048966" sldId="2134803579"/>
            <ac:spMk id="88" creationId="{1AE236E9-B8D6-4F82-BBA2-10D191BB7A4F}"/>
          </ac:spMkLst>
        </pc:spChg>
        <pc:spChg chg="add del mod">
          <ac:chgData name="Khoa Nguyen" userId="800421dd3346c30e" providerId="LiveId" clId="{9D44051B-40EF-47A7-BB0F-2DA65BBB8D29}" dt="2021-10-25T13:02:46.249" v="2449"/>
          <ac:spMkLst>
            <pc:docMk/>
            <pc:sldMk cId="664048966" sldId="2134803579"/>
            <ac:spMk id="89" creationId="{3626EADA-5BED-4F8A-8F5F-36AB3BF96CF1}"/>
          </ac:spMkLst>
        </pc:spChg>
        <pc:spChg chg="add del mod">
          <ac:chgData name="Khoa Nguyen" userId="800421dd3346c30e" providerId="LiveId" clId="{9D44051B-40EF-47A7-BB0F-2DA65BBB8D29}" dt="2021-10-25T13:02:46.249" v="2449"/>
          <ac:spMkLst>
            <pc:docMk/>
            <pc:sldMk cId="664048966" sldId="2134803579"/>
            <ac:spMk id="90" creationId="{12590382-0E54-4178-89E3-72C2412B31D4}"/>
          </ac:spMkLst>
        </pc:spChg>
        <pc:spChg chg="add del mod">
          <ac:chgData name="Khoa Nguyen" userId="800421dd3346c30e" providerId="LiveId" clId="{9D44051B-40EF-47A7-BB0F-2DA65BBB8D29}" dt="2021-10-25T13:02:46.249" v="2449"/>
          <ac:spMkLst>
            <pc:docMk/>
            <pc:sldMk cId="664048966" sldId="2134803579"/>
            <ac:spMk id="91" creationId="{F68A807B-491A-40B1-8E82-42FDE1827673}"/>
          </ac:spMkLst>
        </pc:spChg>
        <pc:spChg chg="add del mod">
          <ac:chgData name="Khoa Nguyen" userId="800421dd3346c30e" providerId="LiveId" clId="{9D44051B-40EF-47A7-BB0F-2DA65BBB8D29}" dt="2021-10-25T13:02:46.249" v="2449"/>
          <ac:spMkLst>
            <pc:docMk/>
            <pc:sldMk cId="664048966" sldId="2134803579"/>
            <ac:spMk id="92" creationId="{0A40D1EB-C7C2-40CB-A453-D6B050B3027C}"/>
          </ac:spMkLst>
        </pc:spChg>
        <pc:spChg chg="add del mod">
          <ac:chgData name="Khoa Nguyen" userId="800421dd3346c30e" providerId="LiveId" clId="{9D44051B-40EF-47A7-BB0F-2DA65BBB8D29}" dt="2021-10-25T13:02:46.249" v="2449"/>
          <ac:spMkLst>
            <pc:docMk/>
            <pc:sldMk cId="664048966" sldId="2134803579"/>
            <ac:spMk id="93" creationId="{8FE72171-1953-436F-9F0A-F96D229C5D29}"/>
          </ac:spMkLst>
        </pc:spChg>
        <pc:spChg chg="add del mod">
          <ac:chgData name="Khoa Nguyen" userId="800421dd3346c30e" providerId="LiveId" clId="{9D44051B-40EF-47A7-BB0F-2DA65BBB8D29}" dt="2021-10-25T13:02:46.249" v="2449"/>
          <ac:spMkLst>
            <pc:docMk/>
            <pc:sldMk cId="664048966" sldId="2134803579"/>
            <ac:spMk id="94" creationId="{72AF8B53-78C9-430A-85C0-7AEF0EA363EC}"/>
          </ac:spMkLst>
        </pc:spChg>
        <pc:spChg chg="add del mod">
          <ac:chgData name="Khoa Nguyen" userId="800421dd3346c30e" providerId="LiveId" clId="{9D44051B-40EF-47A7-BB0F-2DA65BBB8D29}" dt="2021-10-25T13:02:46.249" v="2449"/>
          <ac:spMkLst>
            <pc:docMk/>
            <pc:sldMk cId="664048966" sldId="2134803579"/>
            <ac:spMk id="95" creationId="{23556B50-CEA5-4437-9732-E49AC14AA65B}"/>
          </ac:spMkLst>
        </pc:spChg>
        <pc:spChg chg="add del mod">
          <ac:chgData name="Khoa Nguyen" userId="800421dd3346c30e" providerId="LiveId" clId="{9D44051B-40EF-47A7-BB0F-2DA65BBB8D29}" dt="2021-10-25T13:02:46.249" v="2449"/>
          <ac:spMkLst>
            <pc:docMk/>
            <pc:sldMk cId="664048966" sldId="2134803579"/>
            <ac:spMk id="96" creationId="{4ABCD00A-70F5-40FB-B669-AD960FAEC3FB}"/>
          </ac:spMkLst>
        </pc:spChg>
        <pc:spChg chg="add del mod">
          <ac:chgData name="Khoa Nguyen" userId="800421dd3346c30e" providerId="LiveId" clId="{9D44051B-40EF-47A7-BB0F-2DA65BBB8D29}" dt="2021-10-25T13:02:46.249" v="2449"/>
          <ac:spMkLst>
            <pc:docMk/>
            <pc:sldMk cId="664048966" sldId="2134803579"/>
            <ac:spMk id="97" creationId="{A29D8A1E-1154-411E-A89A-8EB34996229B}"/>
          </ac:spMkLst>
        </pc:spChg>
        <pc:spChg chg="add del mod">
          <ac:chgData name="Khoa Nguyen" userId="800421dd3346c30e" providerId="LiveId" clId="{9D44051B-40EF-47A7-BB0F-2DA65BBB8D29}" dt="2021-10-25T13:02:46.249" v="2449"/>
          <ac:spMkLst>
            <pc:docMk/>
            <pc:sldMk cId="664048966" sldId="2134803579"/>
            <ac:spMk id="98" creationId="{2EE849CF-D240-417E-9316-E3355F45ADBE}"/>
          </ac:spMkLst>
        </pc:spChg>
        <pc:spChg chg="add del mod">
          <ac:chgData name="Khoa Nguyen" userId="800421dd3346c30e" providerId="LiveId" clId="{9D44051B-40EF-47A7-BB0F-2DA65BBB8D29}" dt="2021-10-25T13:09:42.793" v="2686" actId="478"/>
          <ac:spMkLst>
            <pc:docMk/>
            <pc:sldMk cId="664048966" sldId="2134803579"/>
            <ac:spMk id="99" creationId="{7B8A1A83-715D-4575-B29D-BEFA37DD8950}"/>
          </ac:spMkLst>
        </pc:spChg>
        <pc:spChg chg="add del mod">
          <ac:chgData name="Khoa Nguyen" userId="800421dd3346c30e" providerId="LiveId" clId="{9D44051B-40EF-47A7-BB0F-2DA65BBB8D29}" dt="2021-10-25T13:09:42.793" v="2686" actId="478"/>
          <ac:spMkLst>
            <pc:docMk/>
            <pc:sldMk cId="664048966" sldId="2134803579"/>
            <ac:spMk id="100" creationId="{1A4390CF-CA61-4BB7-BEBE-5A3A407E85BF}"/>
          </ac:spMkLst>
        </pc:spChg>
        <pc:spChg chg="add del mod">
          <ac:chgData name="Khoa Nguyen" userId="800421dd3346c30e" providerId="LiveId" clId="{9D44051B-40EF-47A7-BB0F-2DA65BBB8D29}" dt="2021-10-25T13:09:42.793" v="2686" actId="478"/>
          <ac:spMkLst>
            <pc:docMk/>
            <pc:sldMk cId="664048966" sldId="2134803579"/>
            <ac:spMk id="101" creationId="{CBE5CC24-E2EC-4499-A961-9FB6070EA1E0}"/>
          </ac:spMkLst>
        </pc:spChg>
        <pc:spChg chg="add del mod">
          <ac:chgData name="Khoa Nguyen" userId="800421dd3346c30e" providerId="LiveId" clId="{9D44051B-40EF-47A7-BB0F-2DA65BBB8D29}" dt="2021-10-25T13:09:42.793" v="2686" actId="478"/>
          <ac:spMkLst>
            <pc:docMk/>
            <pc:sldMk cId="664048966" sldId="2134803579"/>
            <ac:spMk id="102" creationId="{80DDCE22-776C-4CA4-B4AF-BCC9801A2D0C}"/>
          </ac:spMkLst>
        </pc:spChg>
        <pc:spChg chg="add del mod">
          <ac:chgData name="Khoa Nguyen" userId="800421dd3346c30e" providerId="LiveId" clId="{9D44051B-40EF-47A7-BB0F-2DA65BBB8D29}" dt="2021-10-25T13:09:42.793" v="2686" actId="478"/>
          <ac:spMkLst>
            <pc:docMk/>
            <pc:sldMk cId="664048966" sldId="2134803579"/>
            <ac:spMk id="103" creationId="{2191FE0C-E566-4333-8CAB-B2AF7CB1F505}"/>
          </ac:spMkLst>
        </pc:spChg>
        <pc:spChg chg="add del mod">
          <ac:chgData name="Khoa Nguyen" userId="800421dd3346c30e" providerId="LiveId" clId="{9D44051B-40EF-47A7-BB0F-2DA65BBB8D29}" dt="2021-10-25T13:09:42.793" v="2686" actId="478"/>
          <ac:spMkLst>
            <pc:docMk/>
            <pc:sldMk cId="664048966" sldId="2134803579"/>
            <ac:spMk id="104" creationId="{C30F6493-C092-4CCE-8538-4E57BAF4E6DD}"/>
          </ac:spMkLst>
        </pc:spChg>
        <pc:spChg chg="add del mod">
          <ac:chgData name="Khoa Nguyen" userId="800421dd3346c30e" providerId="LiveId" clId="{9D44051B-40EF-47A7-BB0F-2DA65BBB8D29}" dt="2021-10-25T13:07:06.911" v="2547" actId="478"/>
          <ac:spMkLst>
            <pc:docMk/>
            <pc:sldMk cId="664048966" sldId="2134803579"/>
            <ac:spMk id="105" creationId="{7E679F83-0A1F-4FE4-910B-38DD07309EA8}"/>
          </ac:spMkLst>
        </pc:spChg>
        <pc:spChg chg="add del mod">
          <ac:chgData name="Khoa Nguyen" userId="800421dd3346c30e" providerId="LiveId" clId="{9D44051B-40EF-47A7-BB0F-2DA65BBB8D29}" dt="2021-10-25T13:07:08.611" v="2548" actId="478"/>
          <ac:spMkLst>
            <pc:docMk/>
            <pc:sldMk cId="664048966" sldId="2134803579"/>
            <ac:spMk id="106" creationId="{B07DBA33-F3D7-4DBA-A532-00C2F6D34DA4}"/>
          </ac:spMkLst>
        </pc:spChg>
        <pc:spChg chg="add del mod">
          <ac:chgData name="Khoa Nguyen" userId="800421dd3346c30e" providerId="LiveId" clId="{9D44051B-40EF-47A7-BB0F-2DA65BBB8D29}" dt="2021-10-25T13:09:42.793" v="2686" actId="478"/>
          <ac:spMkLst>
            <pc:docMk/>
            <pc:sldMk cId="664048966" sldId="2134803579"/>
            <ac:spMk id="107" creationId="{D950A5E0-FA5E-4DA9-AF0E-6EECF982370F}"/>
          </ac:spMkLst>
        </pc:spChg>
        <pc:spChg chg="add del mod">
          <ac:chgData name="Khoa Nguyen" userId="800421dd3346c30e" providerId="LiveId" clId="{9D44051B-40EF-47A7-BB0F-2DA65BBB8D29}" dt="2021-10-25T13:06:38.717" v="2542" actId="478"/>
          <ac:spMkLst>
            <pc:docMk/>
            <pc:sldMk cId="664048966" sldId="2134803579"/>
            <ac:spMk id="108" creationId="{4E672687-BDC7-4E14-8033-295BDF6CA965}"/>
          </ac:spMkLst>
        </pc:spChg>
        <pc:spChg chg="add del mod">
          <ac:chgData name="Khoa Nguyen" userId="800421dd3346c30e" providerId="LiveId" clId="{9D44051B-40EF-47A7-BB0F-2DA65BBB8D29}" dt="2021-10-25T13:09:42.793" v="2686" actId="478"/>
          <ac:spMkLst>
            <pc:docMk/>
            <pc:sldMk cId="664048966" sldId="2134803579"/>
            <ac:spMk id="109" creationId="{888A2F0B-10D1-4FDB-93B6-7E49963AD07A}"/>
          </ac:spMkLst>
        </pc:spChg>
        <pc:spChg chg="add del mod">
          <ac:chgData name="Khoa Nguyen" userId="800421dd3346c30e" providerId="LiveId" clId="{9D44051B-40EF-47A7-BB0F-2DA65BBB8D29}" dt="2021-10-25T13:07:47.345" v="2650"/>
          <ac:spMkLst>
            <pc:docMk/>
            <pc:sldMk cId="664048966" sldId="2134803579"/>
            <ac:spMk id="110" creationId="{EDF5799D-0006-4279-AC37-3681B43CB873}"/>
          </ac:spMkLst>
        </pc:spChg>
        <pc:spChg chg="add del mod">
          <ac:chgData name="Khoa Nguyen" userId="800421dd3346c30e" providerId="LiveId" clId="{9D44051B-40EF-47A7-BB0F-2DA65BBB8D29}" dt="2021-10-25T13:09:42.793" v="2686" actId="478"/>
          <ac:spMkLst>
            <pc:docMk/>
            <pc:sldMk cId="664048966" sldId="2134803579"/>
            <ac:spMk id="111" creationId="{237BD371-CFB3-42E9-8767-FD7377B0587A}"/>
          </ac:spMkLst>
        </pc:spChg>
        <pc:spChg chg="add del mod">
          <ac:chgData name="Khoa Nguyen" userId="800421dd3346c30e" providerId="LiveId" clId="{9D44051B-40EF-47A7-BB0F-2DA65BBB8D29}" dt="2021-10-25T13:09:42.793" v="2686" actId="478"/>
          <ac:spMkLst>
            <pc:docMk/>
            <pc:sldMk cId="664048966" sldId="2134803579"/>
            <ac:spMk id="115" creationId="{2393E4FE-6A1C-464C-B605-89EECBB08B4B}"/>
          </ac:spMkLst>
        </pc:spChg>
        <pc:spChg chg="add del mod">
          <ac:chgData name="Khoa Nguyen" userId="800421dd3346c30e" providerId="LiveId" clId="{9D44051B-40EF-47A7-BB0F-2DA65BBB8D29}" dt="2021-10-25T13:09:42.793" v="2686" actId="478"/>
          <ac:spMkLst>
            <pc:docMk/>
            <pc:sldMk cId="664048966" sldId="2134803579"/>
            <ac:spMk id="116" creationId="{93D2187F-B42E-42E9-AB1C-87FED8C83F03}"/>
          </ac:spMkLst>
        </pc:spChg>
        <pc:spChg chg="add mod">
          <ac:chgData name="Khoa Nguyen" userId="800421dd3346c30e" providerId="LiveId" clId="{9D44051B-40EF-47A7-BB0F-2DA65BBB8D29}" dt="2021-10-25T14:22:07.445" v="3197" actId="1076"/>
          <ac:spMkLst>
            <pc:docMk/>
            <pc:sldMk cId="664048966" sldId="2134803579"/>
            <ac:spMk id="117" creationId="{6671FA79-C877-4EFB-ADF3-B14DF33F98A5}"/>
          </ac:spMkLst>
        </pc:spChg>
        <pc:spChg chg="add mod">
          <ac:chgData name="Khoa Nguyen" userId="800421dd3346c30e" providerId="LiveId" clId="{9D44051B-40EF-47A7-BB0F-2DA65BBB8D29}" dt="2021-10-25T14:28:44.740" v="3264" actId="1076"/>
          <ac:spMkLst>
            <pc:docMk/>
            <pc:sldMk cId="664048966" sldId="2134803579"/>
            <ac:spMk id="118" creationId="{44F54EC8-F1CC-4E90-B6C8-59CB69D10073}"/>
          </ac:spMkLst>
        </pc:spChg>
        <pc:spChg chg="add mod">
          <ac:chgData name="Khoa Nguyen" userId="800421dd3346c30e" providerId="LiveId" clId="{9D44051B-40EF-47A7-BB0F-2DA65BBB8D29}" dt="2021-10-25T14:28:44.740" v="3264" actId="1076"/>
          <ac:spMkLst>
            <pc:docMk/>
            <pc:sldMk cId="664048966" sldId="2134803579"/>
            <ac:spMk id="119" creationId="{3D9CB868-4A80-42CD-8E65-2D1582C3FBFA}"/>
          </ac:spMkLst>
        </pc:spChg>
        <pc:spChg chg="add mod">
          <ac:chgData name="Khoa Nguyen" userId="800421dd3346c30e" providerId="LiveId" clId="{9D44051B-40EF-47A7-BB0F-2DA65BBB8D29}" dt="2021-10-25T14:28:44.740" v="3264" actId="1076"/>
          <ac:spMkLst>
            <pc:docMk/>
            <pc:sldMk cId="664048966" sldId="2134803579"/>
            <ac:spMk id="120" creationId="{C7CBCE12-3433-49E9-96B0-00BC86C6ABFC}"/>
          </ac:spMkLst>
        </pc:spChg>
        <pc:spChg chg="add mod">
          <ac:chgData name="Khoa Nguyen" userId="800421dd3346c30e" providerId="LiveId" clId="{9D44051B-40EF-47A7-BB0F-2DA65BBB8D29}" dt="2021-10-25T14:27:25.284" v="3240" actId="1076"/>
          <ac:spMkLst>
            <pc:docMk/>
            <pc:sldMk cId="664048966" sldId="2134803579"/>
            <ac:spMk id="121" creationId="{A1D6204D-6141-482E-8534-AD7928F2AF9D}"/>
          </ac:spMkLst>
        </pc:spChg>
        <pc:spChg chg="add mod">
          <ac:chgData name="Khoa Nguyen" userId="800421dd3346c30e" providerId="LiveId" clId="{9D44051B-40EF-47A7-BB0F-2DA65BBB8D29}" dt="2021-10-25T14:27:34.587" v="3242" actId="1076"/>
          <ac:spMkLst>
            <pc:docMk/>
            <pc:sldMk cId="664048966" sldId="2134803579"/>
            <ac:spMk id="122" creationId="{9C6873F4-AB84-4594-926C-3A7FDA1E4999}"/>
          </ac:spMkLst>
        </pc:spChg>
        <pc:spChg chg="add mod">
          <ac:chgData name="Khoa Nguyen" userId="800421dd3346c30e" providerId="LiveId" clId="{9D44051B-40EF-47A7-BB0F-2DA65BBB8D29}" dt="2021-10-25T14:27:25.284" v="3240" actId="1076"/>
          <ac:spMkLst>
            <pc:docMk/>
            <pc:sldMk cId="664048966" sldId="2134803579"/>
            <ac:spMk id="123" creationId="{E800E529-D51D-4676-B529-6DAA93D98040}"/>
          </ac:spMkLst>
        </pc:spChg>
        <pc:spChg chg="add del mod">
          <ac:chgData name="Khoa Nguyen" userId="800421dd3346c30e" providerId="LiveId" clId="{9D44051B-40EF-47A7-BB0F-2DA65BBB8D29}" dt="2021-10-25T14:17:13.102" v="2774" actId="478"/>
          <ac:spMkLst>
            <pc:docMk/>
            <pc:sldMk cId="664048966" sldId="2134803579"/>
            <ac:spMk id="124" creationId="{1587B87A-EFD6-43CC-9C2F-BCF6D0C1A10D}"/>
          </ac:spMkLst>
        </pc:spChg>
        <pc:spChg chg="add mod">
          <ac:chgData name="Khoa Nguyen" userId="800421dd3346c30e" providerId="LiveId" clId="{9D44051B-40EF-47A7-BB0F-2DA65BBB8D29}" dt="2021-10-25T14:27:39.894" v="3243" actId="1076"/>
          <ac:spMkLst>
            <pc:docMk/>
            <pc:sldMk cId="664048966" sldId="2134803579"/>
            <ac:spMk id="125" creationId="{5ADAC3C1-08C8-4E16-882D-CAD536124D4B}"/>
          </ac:spMkLst>
        </pc:spChg>
        <pc:spChg chg="add mod">
          <ac:chgData name="Khoa Nguyen" userId="800421dd3346c30e" providerId="LiveId" clId="{9D44051B-40EF-47A7-BB0F-2DA65BBB8D29}" dt="2021-10-25T14:27:39.894" v="3243" actId="1076"/>
          <ac:spMkLst>
            <pc:docMk/>
            <pc:sldMk cId="664048966" sldId="2134803579"/>
            <ac:spMk id="126" creationId="{403CAB03-A10C-43EE-9AF8-3F344CF982DE}"/>
          </ac:spMkLst>
        </pc:spChg>
        <pc:spChg chg="add mod">
          <ac:chgData name="Khoa Nguyen" userId="800421dd3346c30e" providerId="LiveId" clId="{9D44051B-40EF-47A7-BB0F-2DA65BBB8D29}" dt="2021-10-25T14:22:04.603" v="3196" actId="1076"/>
          <ac:spMkLst>
            <pc:docMk/>
            <pc:sldMk cId="664048966" sldId="2134803579"/>
            <ac:spMk id="127" creationId="{BAAC2145-C471-4C5A-A442-B3C4D82D42DB}"/>
          </ac:spMkLst>
        </pc:spChg>
        <pc:spChg chg="add mod">
          <ac:chgData name="Khoa Nguyen" userId="800421dd3346c30e" providerId="LiveId" clId="{9D44051B-40EF-47A7-BB0F-2DA65BBB8D29}" dt="2021-10-25T14:27:25.284" v="3240" actId="1076"/>
          <ac:spMkLst>
            <pc:docMk/>
            <pc:sldMk cId="664048966" sldId="2134803579"/>
            <ac:spMk id="128" creationId="{E78C64E3-1D25-44F2-A47F-DBFD7F4219CC}"/>
          </ac:spMkLst>
        </pc:spChg>
        <pc:spChg chg="add del mod">
          <ac:chgData name="Khoa Nguyen" userId="800421dd3346c30e" providerId="LiveId" clId="{9D44051B-40EF-47A7-BB0F-2DA65BBB8D29}" dt="2021-10-25T14:17:52.289" v="2853" actId="478"/>
          <ac:spMkLst>
            <pc:docMk/>
            <pc:sldMk cId="664048966" sldId="2134803579"/>
            <ac:spMk id="129" creationId="{869E7D25-0375-4142-AC5B-BC20E0E9360E}"/>
          </ac:spMkLst>
        </pc:spChg>
        <pc:spChg chg="add mod">
          <ac:chgData name="Khoa Nguyen" userId="800421dd3346c30e" providerId="LiveId" clId="{9D44051B-40EF-47A7-BB0F-2DA65BBB8D29}" dt="2021-10-25T14:27:39.894" v="3243" actId="1076"/>
          <ac:spMkLst>
            <pc:docMk/>
            <pc:sldMk cId="664048966" sldId="2134803579"/>
            <ac:spMk id="130" creationId="{3E6F6669-7907-46B7-874A-0D3DBEA6D8BD}"/>
          </ac:spMkLst>
        </pc:spChg>
        <pc:spChg chg="add mod">
          <ac:chgData name="Khoa Nguyen" userId="800421dd3346c30e" providerId="LiveId" clId="{9D44051B-40EF-47A7-BB0F-2DA65BBB8D29}" dt="2021-10-25T14:28:44.740" v="3264" actId="1076"/>
          <ac:spMkLst>
            <pc:docMk/>
            <pc:sldMk cId="664048966" sldId="2134803579"/>
            <ac:spMk id="131" creationId="{10BDF6F1-D6C0-4456-BD30-391B518F55AF}"/>
          </ac:spMkLst>
        </pc:spChg>
        <pc:spChg chg="add mod">
          <ac:chgData name="Khoa Nguyen" userId="800421dd3346c30e" providerId="LiveId" clId="{9D44051B-40EF-47A7-BB0F-2DA65BBB8D29}" dt="2021-10-25T14:21:55.844" v="3194" actId="1076"/>
          <ac:spMkLst>
            <pc:docMk/>
            <pc:sldMk cId="664048966" sldId="2134803579"/>
            <ac:spMk id="132" creationId="{8E9FB4A4-08CD-4AB0-A77A-D555A309D4D0}"/>
          </ac:spMkLst>
        </pc:spChg>
        <pc:spChg chg="add mod">
          <ac:chgData name="Khoa Nguyen" userId="800421dd3346c30e" providerId="LiveId" clId="{9D44051B-40EF-47A7-BB0F-2DA65BBB8D29}" dt="2021-10-25T14:32:25.365" v="3317" actId="20577"/>
          <ac:spMkLst>
            <pc:docMk/>
            <pc:sldMk cId="664048966" sldId="2134803579"/>
            <ac:spMk id="133" creationId="{627C4001-44DA-4589-AE4A-43201C047A73}"/>
          </ac:spMkLst>
        </pc:spChg>
        <pc:spChg chg="add mod">
          <ac:chgData name="Khoa Nguyen" userId="800421dd3346c30e" providerId="LiveId" clId="{9D44051B-40EF-47A7-BB0F-2DA65BBB8D29}" dt="2021-10-25T14:28:00.201" v="3246" actId="1076"/>
          <ac:spMkLst>
            <pc:docMk/>
            <pc:sldMk cId="664048966" sldId="2134803579"/>
            <ac:spMk id="134" creationId="{49A4A545-4130-4112-AAF5-510021131FA1}"/>
          </ac:spMkLst>
        </pc:spChg>
        <pc:spChg chg="add mod">
          <ac:chgData name="Khoa Nguyen" userId="800421dd3346c30e" providerId="LiveId" clId="{9D44051B-40EF-47A7-BB0F-2DA65BBB8D29}" dt="2021-10-25T14:32:15.854" v="3312" actId="1076"/>
          <ac:spMkLst>
            <pc:docMk/>
            <pc:sldMk cId="664048966" sldId="2134803579"/>
            <ac:spMk id="135" creationId="{4ADE0BB6-09E3-4445-B8C0-1F4FE53BF9D1}"/>
          </ac:spMkLst>
        </pc:spChg>
        <pc:spChg chg="add mod">
          <ac:chgData name="Khoa Nguyen" userId="800421dd3346c30e" providerId="LiveId" clId="{9D44051B-40EF-47A7-BB0F-2DA65BBB8D29}" dt="2021-10-25T14:28:10.442" v="3247" actId="1076"/>
          <ac:spMkLst>
            <pc:docMk/>
            <pc:sldMk cId="664048966" sldId="2134803579"/>
            <ac:spMk id="136" creationId="{79CA2632-D40E-4882-BC6F-D10BFDF4CEC5}"/>
          </ac:spMkLst>
        </pc:spChg>
        <pc:spChg chg="add mod">
          <ac:chgData name="Khoa Nguyen" userId="800421dd3346c30e" providerId="LiveId" clId="{9D44051B-40EF-47A7-BB0F-2DA65BBB8D29}" dt="2021-10-25T14:28:10.442" v="3247" actId="1076"/>
          <ac:spMkLst>
            <pc:docMk/>
            <pc:sldMk cId="664048966" sldId="2134803579"/>
            <ac:spMk id="137" creationId="{81359DBA-DB5B-4CA0-8498-BD2F83268C25}"/>
          </ac:spMkLst>
        </pc:spChg>
        <pc:spChg chg="add mod">
          <ac:chgData name="Khoa Nguyen" userId="800421dd3346c30e" providerId="LiveId" clId="{9D44051B-40EF-47A7-BB0F-2DA65BBB8D29}" dt="2021-10-25T14:28:10.442" v="3247" actId="1076"/>
          <ac:spMkLst>
            <pc:docMk/>
            <pc:sldMk cId="664048966" sldId="2134803579"/>
            <ac:spMk id="138" creationId="{9D5D8D2A-E106-446E-9126-EC6003A4F3B2}"/>
          </ac:spMkLst>
        </pc:spChg>
        <pc:spChg chg="add del mod">
          <ac:chgData name="Khoa Nguyen" userId="800421dd3346c30e" providerId="LiveId" clId="{9D44051B-40EF-47A7-BB0F-2DA65BBB8D29}" dt="2021-10-25T14:19:01.939" v="2972" actId="478"/>
          <ac:spMkLst>
            <pc:docMk/>
            <pc:sldMk cId="664048966" sldId="2134803579"/>
            <ac:spMk id="139" creationId="{8FA15BAB-1B20-4F6F-B9B3-96BB1ECA928D}"/>
          </ac:spMkLst>
        </pc:spChg>
        <pc:spChg chg="add mod">
          <ac:chgData name="Khoa Nguyen" userId="800421dd3346c30e" providerId="LiveId" clId="{9D44051B-40EF-47A7-BB0F-2DA65BBB8D29}" dt="2021-10-25T14:21:55.844" v="3194" actId="1076"/>
          <ac:spMkLst>
            <pc:docMk/>
            <pc:sldMk cId="664048966" sldId="2134803579"/>
            <ac:spMk id="140" creationId="{F490D1F6-51F2-41F0-AFBF-304F9435F2A1}"/>
          </ac:spMkLst>
        </pc:spChg>
        <pc:spChg chg="add del mod">
          <ac:chgData name="Khoa Nguyen" userId="800421dd3346c30e" providerId="LiveId" clId="{9D44051B-40EF-47A7-BB0F-2DA65BBB8D29}" dt="2021-10-25T14:20:01.858" v="3147" actId="478"/>
          <ac:spMkLst>
            <pc:docMk/>
            <pc:sldMk cId="664048966" sldId="2134803579"/>
            <ac:spMk id="141" creationId="{B3F57716-3AC3-4652-ABF8-245798EA71FE}"/>
          </ac:spMkLst>
        </pc:spChg>
        <pc:spChg chg="add mod">
          <ac:chgData name="Khoa Nguyen" userId="800421dd3346c30e" providerId="LiveId" clId="{9D44051B-40EF-47A7-BB0F-2DA65BBB8D29}" dt="2021-10-25T14:28:10.442" v="3247" actId="1076"/>
          <ac:spMkLst>
            <pc:docMk/>
            <pc:sldMk cId="664048966" sldId="2134803579"/>
            <ac:spMk id="142" creationId="{A26C58FD-DBA0-4A2E-934A-E892E2B1BF5C}"/>
          </ac:spMkLst>
        </pc:spChg>
        <pc:spChg chg="add del mod">
          <ac:chgData name="Khoa Nguyen" userId="800421dd3346c30e" providerId="LiveId" clId="{9D44051B-40EF-47A7-BB0F-2DA65BBB8D29}" dt="2021-10-25T14:19:27.062" v="3015"/>
          <ac:spMkLst>
            <pc:docMk/>
            <pc:sldMk cId="664048966" sldId="2134803579"/>
            <ac:spMk id="143" creationId="{76D6C5D8-9899-497C-AB9F-48AF24FD9BD4}"/>
          </ac:spMkLst>
        </pc:spChg>
        <pc:spChg chg="add mod">
          <ac:chgData name="Khoa Nguyen" userId="800421dd3346c30e" providerId="LiveId" clId="{9D44051B-40EF-47A7-BB0F-2DA65BBB8D29}" dt="2021-10-25T14:32:12.695" v="3311" actId="1076"/>
          <ac:spMkLst>
            <pc:docMk/>
            <pc:sldMk cId="664048966" sldId="2134803579"/>
            <ac:spMk id="144" creationId="{52054B62-42E2-49A0-A702-A9F2AB49ABF8}"/>
          </ac:spMkLst>
        </pc:spChg>
        <pc:spChg chg="add mod">
          <ac:chgData name="Khoa Nguyen" userId="800421dd3346c30e" providerId="LiveId" clId="{9D44051B-40EF-47A7-BB0F-2DA65BBB8D29}" dt="2021-10-25T14:22:40.929" v="3223" actId="1076"/>
          <ac:spMkLst>
            <pc:docMk/>
            <pc:sldMk cId="664048966" sldId="2134803579"/>
            <ac:spMk id="145" creationId="{AB4C770B-6C62-4598-B2C0-DF7D2B53452D}"/>
          </ac:spMkLst>
        </pc:spChg>
        <pc:spChg chg="add mod">
          <ac:chgData name="Khoa Nguyen" userId="800421dd3346c30e" providerId="LiveId" clId="{9D44051B-40EF-47A7-BB0F-2DA65BBB8D29}" dt="2021-10-25T14:27:55.031" v="3245" actId="1076"/>
          <ac:spMkLst>
            <pc:docMk/>
            <pc:sldMk cId="664048966" sldId="2134803579"/>
            <ac:spMk id="149" creationId="{A62E0634-947B-44FD-8527-D1DFFF521A5A}"/>
          </ac:spMkLst>
        </pc:spChg>
        <pc:spChg chg="add mod">
          <ac:chgData name="Khoa Nguyen" userId="800421dd3346c30e" providerId="LiveId" clId="{9D44051B-40EF-47A7-BB0F-2DA65BBB8D29}" dt="2021-10-25T14:25:11.691" v="3226" actId="207"/>
          <ac:spMkLst>
            <pc:docMk/>
            <pc:sldMk cId="664048966" sldId="2134803579"/>
            <ac:spMk id="150" creationId="{C60E0642-BE78-43C6-B5D9-821095367C75}"/>
          </ac:spMkLst>
        </pc:spChg>
        <pc:spChg chg="add mod">
          <ac:chgData name="Khoa Nguyen" userId="800421dd3346c30e" providerId="LiveId" clId="{9D44051B-40EF-47A7-BB0F-2DA65BBB8D29}" dt="2021-10-25T14:29:48.205" v="3274" actId="1076"/>
          <ac:spMkLst>
            <pc:docMk/>
            <pc:sldMk cId="664048966" sldId="2134803579"/>
            <ac:spMk id="172" creationId="{90F73F57-E8F3-43D5-8A7F-B457DDDC0EB2}"/>
          </ac:spMkLst>
        </pc:spChg>
        <pc:spChg chg="add mod">
          <ac:chgData name="Khoa Nguyen" userId="800421dd3346c30e" providerId="LiveId" clId="{9D44051B-40EF-47A7-BB0F-2DA65BBB8D29}" dt="2021-10-25T14:30:01.285" v="3275" actId="1076"/>
          <ac:spMkLst>
            <pc:docMk/>
            <pc:sldMk cId="664048966" sldId="2134803579"/>
            <ac:spMk id="173" creationId="{0866985F-0C27-42D0-9AB0-46CC617C6784}"/>
          </ac:spMkLst>
        </pc:spChg>
        <pc:spChg chg="add mod">
          <ac:chgData name="Khoa Nguyen" userId="800421dd3346c30e" providerId="LiveId" clId="{9D44051B-40EF-47A7-BB0F-2DA65BBB8D29}" dt="2021-10-25T14:29:09.169" v="3266" actId="1076"/>
          <ac:spMkLst>
            <pc:docMk/>
            <pc:sldMk cId="664048966" sldId="2134803579"/>
            <ac:spMk id="175" creationId="{E69D4775-A659-4AAE-A148-DF16C77A8DCC}"/>
          </ac:spMkLst>
        </pc:spChg>
        <pc:spChg chg="add mod">
          <ac:chgData name="Khoa Nguyen" userId="800421dd3346c30e" providerId="LiveId" clId="{9D44051B-40EF-47A7-BB0F-2DA65BBB8D29}" dt="2021-10-25T14:29:45.300" v="3273" actId="1076"/>
          <ac:spMkLst>
            <pc:docMk/>
            <pc:sldMk cId="664048966" sldId="2134803579"/>
            <ac:spMk id="417" creationId="{DA53328B-2299-491B-BFF8-093F52ABB1B4}"/>
          </ac:spMkLst>
        </pc:spChg>
        <pc:spChg chg="add mod">
          <ac:chgData name="Khoa Nguyen" userId="800421dd3346c30e" providerId="LiveId" clId="{9D44051B-40EF-47A7-BB0F-2DA65BBB8D29}" dt="2021-10-25T14:30:09.770" v="3281" actId="5793"/>
          <ac:spMkLst>
            <pc:docMk/>
            <pc:sldMk cId="664048966" sldId="2134803579"/>
            <ac:spMk id="418" creationId="{4F431408-6626-4EBA-B6AB-C026958089DF}"/>
          </ac:spMkLst>
        </pc:spChg>
        <pc:grpChg chg="mod">
          <ac:chgData name="Khoa Nguyen" userId="800421dd3346c30e" providerId="LiveId" clId="{9D44051B-40EF-47A7-BB0F-2DA65BBB8D29}" dt="2021-10-25T14:31:24.060" v="3295" actId="1076"/>
          <ac:grpSpMkLst>
            <pc:docMk/>
            <pc:sldMk cId="664048966" sldId="2134803579"/>
            <ac:grpSpMk id="23" creationId="{B652FCC8-8012-4551-B03F-32ABF117D24D}"/>
          </ac:grpSpMkLst>
        </pc:grpChg>
        <pc:grpChg chg="add del mod">
          <ac:chgData name="Khoa Nguyen" userId="800421dd3346c30e" providerId="LiveId" clId="{9D44051B-40EF-47A7-BB0F-2DA65BBB8D29}" dt="2021-10-25T12:58:19.099" v="2200" actId="478"/>
          <ac:grpSpMkLst>
            <pc:docMk/>
            <pc:sldMk cId="664048966" sldId="2134803579"/>
            <ac:grpSpMk id="28" creationId="{E61BB2B8-8B28-4EF2-90B1-4FB1D51AFFCD}"/>
          </ac:grpSpMkLst>
        </pc:grpChg>
        <pc:grpChg chg="mod">
          <ac:chgData name="Khoa Nguyen" userId="800421dd3346c30e" providerId="LiveId" clId="{9D44051B-40EF-47A7-BB0F-2DA65BBB8D29}" dt="2021-10-25T12:57:38.116" v="2194" actId="1076"/>
          <ac:grpSpMkLst>
            <pc:docMk/>
            <pc:sldMk cId="664048966" sldId="2134803579"/>
            <ac:grpSpMk id="32" creationId="{1B3AC3D1-2773-4DC2-AE07-21CE40E73D4D}"/>
          </ac:grpSpMkLst>
        </pc:grpChg>
        <pc:grpChg chg="mod">
          <ac:chgData name="Khoa Nguyen" userId="800421dd3346c30e" providerId="LiveId" clId="{9D44051B-40EF-47A7-BB0F-2DA65BBB8D29}" dt="2021-10-25T12:57:38.116" v="2194" actId="1076"/>
          <ac:grpSpMkLst>
            <pc:docMk/>
            <pc:sldMk cId="664048966" sldId="2134803579"/>
            <ac:grpSpMk id="33" creationId="{4E0F4847-7B81-4AF4-9EF4-91C3AE83B70B}"/>
          </ac:grpSpMkLst>
        </pc:grpChg>
        <pc:grpChg chg="mod">
          <ac:chgData name="Khoa Nguyen" userId="800421dd3346c30e" providerId="LiveId" clId="{9D44051B-40EF-47A7-BB0F-2DA65BBB8D29}" dt="2021-10-25T14:33:28.871" v="3442" actId="1076"/>
          <ac:grpSpMkLst>
            <pc:docMk/>
            <pc:sldMk cId="664048966" sldId="2134803579"/>
            <ac:grpSpMk id="56" creationId="{560EC2E5-AE5C-42B8-9438-F8D0E988CAA0}"/>
          </ac:grpSpMkLst>
        </pc:grpChg>
        <pc:grpChg chg="add del mod">
          <ac:chgData name="Khoa Nguyen" userId="800421dd3346c30e" providerId="LiveId" clId="{9D44051B-40EF-47A7-BB0F-2DA65BBB8D29}" dt="2021-10-25T13:09:42.793" v="2686" actId="478"/>
          <ac:grpSpMkLst>
            <pc:docMk/>
            <pc:sldMk cId="664048966" sldId="2134803579"/>
            <ac:grpSpMk id="112" creationId="{52197158-8702-4199-9856-FCE6CD0BE0EA}"/>
          </ac:grpSpMkLst>
        </pc:grpChg>
        <pc:grpChg chg="add mod">
          <ac:chgData name="Khoa Nguyen" userId="800421dd3346c30e" providerId="LiveId" clId="{9D44051B-40EF-47A7-BB0F-2DA65BBB8D29}" dt="2021-10-25T14:27:52.299" v="3244" actId="1076"/>
          <ac:grpSpMkLst>
            <pc:docMk/>
            <pc:sldMk cId="664048966" sldId="2134803579"/>
            <ac:grpSpMk id="146" creationId="{9E488FEB-FFA0-432C-9BC0-BF4F572C5786}"/>
          </ac:grpSpMkLst>
        </pc:grpChg>
        <pc:grpChg chg="add mod">
          <ac:chgData name="Khoa Nguyen" userId="800421dd3346c30e" providerId="LiveId" clId="{9D44051B-40EF-47A7-BB0F-2DA65BBB8D29}" dt="2021-10-25T14:29:25.476" v="3268" actId="14100"/>
          <ac:grpSpMkLst>
            <pc:docMk/>
            <pc:sldMk cId="664048966" sldId="2134803579"/>
            <ac:grpSpMk id="151" creationId="{1106C752-28FE-4E21-80DC-95802F1F0F46}"/>
          </ac:grpSpMkLst>
        </pc:grpChg>
        <pc:grpChg chg="add mod">
          <ac:chgData name="Khoa Nguyen" userId="800421dd3346c30e" providerId="LiveId" clId="{9D44051B-40EF-47A7-BB0F-2DA65BBB8D29}" dt="2021-10-25T14:29:33.362" v="3270" actId="1076"/>
          <ac:grpSpMkLst>
            <pc:docMk/>
            <pc:sldMk cId="664048966" sldId="2134803579"/>
            <ac:grpSpMk id="176" creationId="{2089186D-7FB6-4097-823A-17F92CD795A6}"/>
          </ac:grpSpMkLst>
        </pc:grpChg>
        <pc:picChg chg="del">
          <ac:chgData name="Khoa Nguyen" userId="800421dd3346c30e" providerId="LiveId" clId="{9D44051B-40EF-47A7-BB0F-2DA65BBB8D29}" dt="2021-10-25T11:13:35.109" v="1845" actId="478"/>
          <ac:picMkLst>
            <pc:docMk/>
            <pc:sldMk cId="664048966" sldId="2134803579"/>
            <ac:picMk id="24" creationId="{8FADD500-4F92-402A-8460-FC38A04C96B4}"/>
          </ac:picMkLst>
        </pc:picChg>
        <pc:picChg chg="del">
          <ac:chgData name="Khoa Nguyen" userId="800421dd3346c30e" providerId="LiveId" clId="{9D44051B-40EF-47A7-BB0F-2DA65BBB8D29}" dt="2021-10-25T11:14:51.980" v="1873" actId="478"/>
          <ac:picMkLst>
            <pc:docMk/>
            <pc:sldMk cId="664048966" sldId="2134803579"/>
            <ac:picMk id="64" creationId="{88BD67A7-232D-48F0-A80A-EED653E7B6BF}"/>
          </ac:picMkLst>
        </pc:picChg>
        <pc:cxnChg chg="del">
          <ac:chgData name="Khoa Nguyen" userId="800421dd3346c30e" providerId="LiveId" clId="{9D44051B-40EF-47A7-BB0F-2DA65BBB8D29}" dt="2021-10-25T11:14:51.980" v="1873" actId="478"/>
          <ac:cxnSpMkLst>
            <pc:docMk/>
            <pc:sldMk cId="664048966" sldId="2134803579"/>
            <ac:cxnSpMk id="18" creationId="{EDC0DF95-8151-4D21-A46E-DC2AFA3F2F82}"/>
          </ac:cxnSpMkLst>
        </pc:cxnChg>
        <pc:cxnChg chg="add mod">
          <ac:chgData name="Khoa Nguyen" userId="800421dd3346c30e" providerId="LiveId" clId="{9D44051B-40EF-47A7-BB0F-2DA65BBB8D29}" dt="2021-10-25T14:30:01.285" v="3275" actId="1076"/>
          <ac:cxnSpMkLst>
            <pc:docMk/>
            <pc:sldMk cId="664048966" sldId="2134803579"/>
            <ac:cxnSpMk id="174" creationId="{F3227EB2-1380-4C60-81F7-1995B8CA3FEB}"/>
          </ac:cxnSpMkLst>
        </pc:cxnChg>
        <pc:cxnChg chg="add mod">
          <ac:chgData name="Khoa Nguyen" userId="800421dd3346c30e" providerId="LiveId" clId="{9D44051B-40EF-47A7-BB0F-2DA65BBB8D29}" dt="2021-10-25T14:30:06.873" v="3276" actId="1076"/>
          <ac:cxnSpMkLst>
            <pc:docMk/>
            <pc:sldMk cId="664048966" sldId="2134803579"/>
            <ac:cxnSpMk id="419" creationId="{EA458B86-2532-4FB4-9938-948D247B2264}"/>
          </ac:cxnSpMkLst>
        </pc:cxnChg>
        <pc:cxnChg chg="add mod">
          <ac:chgData name="Khoa Nguyen" userId="800421dd3346c30e" providerId="LiveId" clId="{9D44051B-40EF-47A7-BB0F-2DA65BBB8D29}" dt="2021-10-25T14:32:07.661" v="3310" actId="14100"/>
          <ac:cxnSpMkLst>
            <pc:docMk/>
            <pc:sldMk cId="664048966" sldId="2134803579"/>
            <ac:cxnSpMk id="420" creationId="{D15E83FD-8CE4-4A0B-89C9-8BA30D5B270E}"/>
          </ac:cxnSpMkLst>
        </pc:cxnChg>
      </pc:sldChg>
    </pc:docChg>
  </pc:docChgLst>
  <pc:docChgLst>
    <pc:chgData name="Khoa Nguyen" userId="800421dd3346c30e" providerId="LiveId" clId="{D42ABF0A-BCF8-4E61-B05D-AB6C11223BE1}"/>
  </pc:docChgLst>
  <pc:docChgLst>
    <pc:chgData name="Khoa Nguyen" userId="800421dd3346c30e" providerId="LiveId" clId="{36947A0A-2BFF-4E69-9CA3-F6A1470A467D}"/>
    <pc:docChg chg="undo redo custSel addSld delSld modSld sldOrd">
      <pc:chgData name="Khoa Nguyen" userId="800421dd3346c30e" providerId="LiveId" clId="{36947A0A-2BFF-4E69-9CA3-F6A1470A467D}" dt="2021-08-25T01:52:17.824" v="6384" actId="20577"/>
      <pc:docMkLst>
        <pc:docMk/>
      </pc:docMkLst>
      <pc:sldChg chg="addSp delSp modSp">
        <pc:chgData name="Khoa Nguyen" userId="800421dd3346c30e" providerId="LiveId" clId="{36947A0A-2BFF-4E69-9CA3-F6A1470A467D}" dt="2021-08-24T08:46:12.325" v="403"/>
        <pc:sldMkLst>
          <pc:docMk/>
          <pc:sldMk cId="775207416" sldId="272"/>
        </pc:sldMkLst>
        <pc:spChg chg="add del mod">
          <ac:chgData name="Khoa Nguyen" userId="800421dd3346c30e" providerId="LiveId" clId="{36947A0A-2BFF-4E69-9CA3-F6A1470A467D}" dt="2021-08-24T08:43:47.433" v="349"/>
          <ac:spMkLst>
            <pc:docMk/>
            <pc:sldMk cId="775207416" sldId="272"/>
            <ac:spMk id="4" creationId="{374E14FC-8687-485D-9B6D-5033262DC67D}"/>
          </ac:spMkLst>
        </pc:spChg>
        <pc:spChg chg="add del mod">
          <ac:chgData name="Khoa Nguyen" userId="800421dd3346c30e" providerId="LiveId" clId="{36947A0A-2BFF-4E69-9CA3-F6A1470A467D}" dt="2021-08-24T08:46:12.325" v="403"/>
          <ac:spMkLst>
            <pc:docMk/>
            <pc:sldMk cId="775207416" sldId="272"/>
            <ac:spMk id="6" creationId="{60992340-B096-4B67-9A24-788E91EBA0F9}"/>
          </ac:spMkLst>
        </pc:spChg>
        <pc:spChg chg="mod">
          <ac:chgData name="Khoa Nguyen" userId="800421dd3346c30e" providerId="LiveId" clId="{36947A0A-2BFF-4E69-9CA3-F6A1470A467D}" dt="2021-08-24T08:45:14.824" v="393" actId="20577"/>
          <ac:spMkLst>
            <pc:docMk/>
            <pc:sldMk cId="775207416" sldId="272"/>
            <ac:spMk id="18434" creationId="{00000000-0000-0000-0000-000000000000}"/>
          </ac:spMkLst>
        </pc:spChg>
        <pc:spChg chg="mod">
          <ac:chgData name="Khoa Nguyen" userId="800421dd3346c30e" providerId="LiveId" clId="{36947A0A-2BFF-4E69-9CA3-F6A1470A467D}" dt="2021-08-24T08:45:23.173" v="401" actId="1035"/>
          <ac:spMkLst>
            <pc:docMk/>
            <pc:sldMk cId="775207416" sldId="272"/>
            <ac:spMk id="18435" creationId="{00000000-0000-0000-0000-000000000000}"/>
          </ac:spMkLst>
        </pc:spChg>
        <pc:picChg chg="add del mod">
          <ac:chgData name="Khoa Nguyen" userId="800421dd3346c30e" providerId="LiveId" clId="{36947A0A-2BFF-4E69-9CA3-F6A1470A467D}" dt="2021-08-24T08:45:24.878" v="402" actId="478"/>
          <ac:picMkLst>
            <pc:docMk/>
            <pc:sldMk cId="775207416" sldId="272"/>
            <ac:picMk id="5" creationId="{C610D0CD-40C1-446D-BE46-F423795D5780}"/>
          </ac:picMkLst>
        </pc:picChg>
        <pc:picChg chg="add mod">
          <ac:chgData name="Khoa Nguyen" userId="800421dd3346c30e" providerId="LiveId" clId="{36947A0A-2BFF-4E69-9CA3-F6A1470A467D}" dt="2021-08-24T08:46:12.325" v="403"/>
          <ac:picMkLst>
            <pc:docMk/>
            <pc:sldMk cId="775207416" sldId="272"/>
            <ac:picMk id="8" creationId="{A7ED5B1A-E9D6-4D9E-8BCF-82624F69871F}"/>
          </ac:picMkLst>
        </pc:picChg>
        <pc:picChg chg="del">
          <ac:chgData name="Khoa Nguyen" userId="800421dd3346c30e" providerId="LiveId" clId="{36947A0A-2BFF-4E69-9CA3-F6A1470A467D}" dt="2021-08-24T08:41:21.009" v="348" actId="478"/>
          <ac:picMkLst>
            <pc:docMk/>
            <pc:sldMk cId="775207416" sldId="272"/>
            <ac:picMk id="12" creationId="{00000000-0000-0000-0000-000000000000}"/>
          </ac:picMkLst>
        </pc:picChg>
      </pc:sldChg>
      <pc:sldChg chg="addSp modSp">
        <pc:chgData name="Khoa Nguyen" userId="800421dd3346c30e" providerId="LiveId" clId="{36947A0A-2BFF-4E69-9CA3-F6A1470A467D}" dt="2021-08-24T16:00:51.497" v="5950" actId="1076"/>
        <pc:sldMkLst>
          <pc:docMk/>
          <pc:sldMk cId="4931888" sldId="427"/>
        </pc:sldMkLst>
        <pc:spChg chg="mod">
          <ac:chgData name="Khoa Nguyen" userId="800421dd3346c30e" providerId="LiveId" clId="{36947A0A-2BFF-4E69-9CA3-F6A1470A467D}" dt="2021-08-24T09:39:40.021" v="1730" actId="1076"/>
          <ac:spMkLst>
            <pc:docMk/>
            <pc:sldMk cId="4931888" sldId="427"/>
            <ac:spMk id="2" creationId="{00000000-0000-0000-0000-000000000000}"/>
          </ac:spMkLst>
        </pc:spChg>
        <pc:spChg chg="mod">
          <ac:chgData name="Khoa Nguyen" userId="800421dd3346c30e" providerId="LiveId" clId="{36947A0A-2BFF-4E69-9CA3-F6A1470A467D}" dt="2021-08-24T16:00:14.032" v="5938" actId="1076"/>
          <ac:spMkLst>
            <pc:docMk/>
            <pc:sldMk cId="4931888" sldId="427"/>
            <ac:spMk id="3" creationId="{00000000-0000-0000-0000-000000000000}"/>
          </ac:spMkLst>
        </pc:spChg>
        <pc:spChg chg="add mod">
          <ac:chgData name="Khoa Nguyen" userId="800421dd3346c30e" providerId="LiveId" clId="{36947A0A-2BFF-4E69-9CA3-F6A1470A467D}" dt="2021-08-24T09:40:37.137" v="1745" actId="207"/>
          <ac:spMkLst>
            <pc:docMk/>
            <pc:sldMk cId="4931888" sldId="427"/>
            <ac:spMk id="4" creationId="{95029D25-7B39-4EA1-9416-950EA59A70AC}"/>
          </ac:spMkLst>
        </pc:spChg>
        <pc:spChg chg="add mod">
          <ac:chgData name="Khoa Nguyen" userId="800421dd3346c30e" providerId="LiveId" clId="{36947A0A-2BFF-4E69-9CA3-F6A1470A467D}" dt="2021-08-24T16:00:51.497" v="5950" actId="1076"/>
          <ac:spMkLst>
            <pc:docMk/>
            <pc:sldMk cId="4931888" sldId="427"/>
            <ac:spMk id="5" creationId="{913D4585-8FCC-4D71-A52E-364338184546}"/>
          </ac:spMkLst>
        </pc:spChg>
        <pc:spChg chg="mod">
          <ac:chgData name="Khoa Nguyen" userId="800421dd3346c30e" providerId="LiveId" clId="{36947A0A-2BFF-4E69-9CA3-F6A1470A467D}" dt="2021-08-24T09:39:09.599" v="1727" actId="6549"/>
          <ac:spMkLst>
            <pc:docMk/>
            <pc:sldMk cId="4931888" sldId="427"/>
            <ac:spMk id="11" creationId="{00000000-0000-0000-0000-000000000000}"/>
          </ac:spMkLst>
        </pc:spChg>
        <pc:spChg chg="mod">
          <ac:chgData name="Khoa Nguyen" userId="800421dd3346c30e" providerId="LiveId" clId="{36947A0A-2BFF-4E69-9CA3-F6A1470A467D}" dt="2021-08-24T09:39:46.577" v="1731" actId="1076"/>
          <ac:spMkLst>
            <pc:docMk/>
            <pc:sldMk cId="4931888" sldId="427"/>
            <ac:spMk id="26" creationId="{00000000-0000-0000-0000-000000000000}"/>
          </ac:spMkLst>
        </pc:spChg>
        <pc:grpChg chg="mod">
          <ac:chgData name="Khoa Nguyen" userId="800421dd3346c30e" providerId="LiveId" clId="{36947A0A-2BFF-4E69-9CA3-F6A1470A467D}" dt="2021-08-24T09:40:03.678" v="1732" actId="1076"/>
          <ac:grpSpMkLst>
            <pc:docMk/>
            <pc:sldMk cId="4931888" sldId="427"/>
            <ac:grpSpMk id="13" creationId="{00000000-0000-0000-0000-000000000000}"/>
          </ac:grpSpMkLst>
        </pc:grpChg>
        <pc:grpChg chg="mod">
          <ac:chgData name="Khoa Nguyen" userId="800421dd3346c30e" providerId="LiveId" clId="{36947A0A-2BFF-4E69-9CA3-F6A1470A467D}" dt="2021-08-24T09:40:03.678" v="1732" actId="1076"/>
          <ac:grpSpMkLst>
            <pc:docMk/>
            <pc:sldMk cId="4931888" sldId="427"/>
            <ac:grpSpMk id="14" creationId="{00000000-0000-0000-0000-000000000000}"/>
          </ac:grpSpMkLst>
        </pc:grpChg>
        <pc:grpChg chg="mod">
          <ac:chgData name="Khoa Nguyen" userId="800421dd3346c30e" providerId="LiveId" clId="{36947A0A-2BFF-4E69-9CA3-F6A1470A467D}" dt="2021-08-24T09:40:03.678" v="1732" actId="1076"/>
          <ac:grpSpMkLst>
            <pc:docMk/>
            <pc:sldMk cId="4931888" sldId="427"/>
            <ac:grpSpMk id="18" creationId="{00000000-0000-0000-0000-000000000000}"/>
          </ac:grpSpMkLst>
        </pc:grpChg>
        <pc:grpChg chg="mod">
          <ac:chgData name="Khoa Nguyen" userId="800421dd3346c30e" providerId="LiveId" clId="{36947A0A-2BFF-4E69-9CA3-F6A1470A467D}" dt="2021-08-24T09:40:03.678" v="1732" actId="1076"/>
          <ac:grpSpMkLst>
            <pc:docMk/>
            <pc:sldMk cId="4931888" sldId="427"/>
            <ac:grpSpMk id="19" creationId="{00000000-0000-0000-0000-000000000000}"/>
          </ac:grpSpMkLst>
        </pc:grpChg>
        <pc:graphicFrameChg chg="mod">
          <ac:chgData name="Khoa Nguyen" userId="800421dd3346c30e" providerId="LiveId" clId="{36947A0A-2BFF-4E69-9CA3-F6A1470A467D}" dt="2021-08-24T09:41:14.489" v="1747"/>
          <ac:graphicFrameMkLst>
            <pc:docMk/>
            <pc:sldMk cId="4931888" sldId="427"/>
            <ac:graphicFrameMk id="17" creationId="{00000000-0000-0000-0000-000000000000}"/>
          </ac:graphicFrameMkLst>
        </pc:graphicFrameChg>
      </pc:sldChg>
      <pc:sldChg chg="addSp delSp modSp ord">
        <pc:chgData name="Khoa Nguyen" userId="800421dd3346c30e" providerId="LiveId" clId="{36947A0A-2BFF-4E69-9CA3-F6A1470A467D}" dt="2021-08-24T10:18:24.366" v="2496" actId="113"/>
        <pc:sldMkLst>
          <pc:docMk/>
          <pc:sldMk cId="1112193536" sldId="428"/>
        </pc:sldMkLst>
        <pc:spChg chg="mod">
          <ac:chgData name="Khoa Nguyen" userId="800421dd3346c30e" providerId="LiveId" clId="{36947A0A-2BFF-4E69-9CA3-F6A1470A467D}" dt="2021-08-24T10:18:24.366" v="2496" actId="113"/>
          <ac:spMkLst>
            <pc:docMk/>
            <pc:sldMk cId="1112193536" sldId="428"/>
            <ac:spMk id="2" creationId="{00000000-0000-0000-0000-000000000000}"/>
          </ac:spMkLst>
        </pc:spChg>
        <pc:spChg chg="del">
          <ac:chgData name="Khoa Nguyen" userId="800421dd3346c30e" providerId="LiveId" clId="{36947A0A-2BFF-4E69-9CA3-F6A1470A467D}" dt="2021-08-24T09:53:33.606" v="1924" actId="478"/>
          <ac:spMkLst>
            <pc:docMk/>
            <pc:sldMk cId="1112193536" sldId="428"/>
            <ac:spMk id="3" creationId="{00000000-0000-0000-0000-000000000000}"/>
          </ac:spMkLst>
        </pc:spChg>
        <pc:spChg chg="del">
          <ac:chgData name="Khoa Nguyen" userId="800421dd3346c30e" providerId="LiveId" clId="{36947A0A-2BFF-4E69-9CA3-F6A1470A467D}" dt="2021-08-24T09:56:22.598" v="2048" actId="478"/>
          <ac:spMkLst>
            <pc:docMk/>
            <pc:sldMk cId="1112193536" sldId="428"/>
            <ac:spMk id="4" creationId="{00000000-0000-0000-0000-000000000000}"/>
          </ac:spMkLst>
        </pc:spChg>
        <pc:spChg chg="del">
          <ac:chgData name="Khoa Nguyen" userId="800421dd3346c30e" providerId="LiveId" clId="{36947A0A-2BFF-4E69-9CA3-F6A1470A467D}" dt="2021-08-24T09:53:33.606" v="1924" actId="478"/>
          <ac:spMkLst>
            <pc:docMk/>
            <pc:sldMk cId="1112193536" sldId="428"/>
            <ac:spMk id="22" creationId="{00000000-0000-0000-0000-000000000000}"/>
          </ac:spMkLst>
        </pc:spChg>
        <pc:spChg chg="del">
          <ac:chgData name="Khoa Nguyen" userId="800421dd3346c30e" providerId="LiveId" clId="{36947A0A-2BFF-4E69-9CA3-F6A1470A467D}" dt="2021-08-24T09:53:33.606" v="1924" actId="478"/>
          <ac:spMkLst>
            <pc:docMk/>
            <pc:sldMk cId="1112193536" sldId="428"/>
            <ac:spMk id="23" creationId="{00000000-0000-0000-0000-000000000000}"/>
          </ac:spMkLst>
        </pc:spChg>
        <pc:spChg chg="del">
          <ac:chgData name="Khoa Nguyen" userId="800421dd3346c30e" providerId="LiveId" clId="{36947A0A-2BFF-4E69-9CA3-F6A1470A467D}" dt="2021-08-24T09:53:33.606" v="1924" actId="478"/>
          <ac:spMkLst>
            <pc:docMk/>
            <pc:sldMk cId="1112193536" sldId="428"/>
            <ac:spMk id="24" creationId="{00000000-0000-0000-0000-000000000000}"/>
          </ac:spMkLst>
        </pc:spChg>
        <pc:spChg chg="del">
          <ac:chgData name="Khoa Nguyen" userId="800421dd3346c30e" providerId="LiveId" clId="{36947A0A-2BFF-4E69-9CA3-F6A1470A467D}" dt="2021-08-24T09:53:33.606" v="1924" actId="478"/>
          <ac:spMkLst>
            <pc:docMk/>
            <pc:sldMk cId="1112193536" sldId="428"/>
            <ac:spMk id="25" creationId="{00000000-0000-0000-0000-000000000000}"/>
          </ac:spMkLst>
        </pc:spChg>
        <pc:spChg chg="add del mod">
          <ac:chgData name="Khoa Nguyen" userId="800421dd3346c30e" providerId="LiveId" clId="{36947A0A-2BFF-4E69-9CA3-F6A1470A467D}" dt="2021-08-24T09:53:35.645" v="1925" actId="478"/>
          <ac:spMkLst>
            <pc:docMk/>
            <pc:sldMk cId="1112193536" sldId="428"/>
            <ac:spMk id="26" creationId="{4F825FA8-1449-4F46-8498-23B81126EF42}"/>
          </ac:spMkLst>
        </pc:spChg>
        <pc:spChg chg="del mod">
          <ac:chgData name="Khoa Nguyen" userId="800421dd3346c30e" providerId="LiveId" clId="{36947A0A-2BFF-4E69-9CA3-F6A1470A467D}" dt="2021-08-24T09:56:22.598" v="2048" actId="478"/>
          <ac:spMkLst>
            <pc:docMk/>
            <pc:sldMk cId="1112193536" sldId="428"/>
            <ac:spMk id="28" creationId="{926DF3F3-FA05-4838-A083-265678CDBEF5}"/>
          </ac:spMkLst>
        </pc:spChg>
        <pc:spChg chg="del mod">
          <ac:chgData name="Khoa Nguyen" userId="800421dd3346c30e" providerId="LiveId" clId="{36947A0A-2BFF-4E69-9CA3-F6A1470A467D}" dt="2021-08-24T09:56:22.598" v="2048" actId="478"/>
          <ac:spMkLst>
            <pc:docMk/>
            <pc:sldMk cId="1112193536" sldId="428"/>
            <ac:spMk id="29" creationId="{D03C249C-7EC1-4156-AA58-9EB33D9C719D}"/>
          </ac:spMkLst>
        </pc:spChg>
        <pc:spChg chg="add del mod">
          <ac:chgData name="Khoa Nguyen" userId="800421dd3346c30e" providerId="LiveId" clId="{36947A0A-2BFF-4E69-9CA3-F6A1470A467D}" dt="2021-08-24T09:56:22.598" v="2048" actId="478"/>
          <ac:spMkLst>
            <pc:docMk/>
            <pc:sldMk cId="1112193536" sldId="428"/>
            <ac:spMk id="30" creationId="{1353700F-BCBB-47AD-87B9-DD5DC819B7AE}"/>
          </ac:spMkLst>
        </pc:spChg>
        <pc:spChg chg="add mod">
          <ac:chgData name="Khoa Nguyen" userId="800421dd3346c30e" providerId="LiveId" clId="{36947A0A-2BFF-4E69-9CA3-F6A1470A467D}" dt="2021-08-24T10:04:48.125" v="2183" actId="1076"/>
          <ac:spMkLst>
            <pc:docMk/>
            <pc:sldMk cId="1112193536" sldId="428"/>
            <ac:spMk id="35" creationId="{5102491E-D0B5-4199-B25C-965F36BCBA10}"/>
          </ac:spMkLst>
        </pc:spChg>
        <pc:spChg chg="add mod">
          <ac:chgData name="Khoa Nguyen" userId="800421dd3346c30e" providerId="LiveId" clId="{36947A0A-2BFF-4E69-9CA3-F6A1470A467D}" dt="2021-08-24T10:08:33.645" v="2237" actId="1076"/>
          <ac:spMkLst>
            <pc:docMk/>
            <pc:sldMk cId="1112193536" sldId="428"/>
            <ac:spMk id="36" creationId="{D297BFF1-74B7-495B-9734-88DFC30D6ED1}"/>
          </ac:spMkLst>
        </pc:spChg>
        <pc:spChg chg="add mod">
          <ac:chgData name="Khoa Nguyen" userId="800421dd3346c30e" providerId="LiveId" clId="{36947A0A-2BFF-4E69-9CA3-F6A1470A467D}" dt="2021-08-24T10:13:09.959" v="2288" actId="1076"/>
          <ac:spMkLst>
            <pc:docMk/>
            <pc:sldMk cId="1112193536" sldId="428"/>
            <ac:spMk id="37" creationId="{3F08EB4A-1AC4-4F09-86A3-E45E9EDF3D17}"/>
          </ac:spMkLst>
        </pc:spChg>
        <pc:spChg chg="add mod">
          <ac:chgData name="Khoa Nguyen" userId="800421dd3346c30e" providerId="LiveId" clId="{36947A0A-2BFF-4E69-9CA3-F6A1470A467D}" dt="2021-08-24T10:11:23.754" v="2267" actId="1076"/>
          <ac:spMkLst>
            <pc:docMk/>
            <pc:sldMk cId="1112193536" sldId="428"/>
            <ac:spMk id="43" creationId="{A29187B4-5824-42FC-B175-0BCC3575E693}"/>
          </ac:spMkLst>
        </pc:spChg>
        <pc:spChg chg="add mod">
          <ac:chgData name="Khoa Nguyen" userId="800421dd3346c30e" providerId="LiveId" clId="{36947A0A-2BFF-4E69-9CA3-F6A1470A467D}" dt="2021-08-24T10:15:20.821" v="2320" actId="1037"/>
          <ac:spMkLst>
            <pc:docMk/>
            <pc:sldMk cId="1112193536" sldId="428"/>
            <ac:spMk id="44" creationId="{5A739E3A-3F72-4455-8F83-98E200979DA2}"/>
          </ac:spMkLst>
        </pc:spChg>
        <pc:spChg chg="add mod">
          <ac:chgData name="Khoa Nguyen" userId="800421dd3346c30e" providerId="LiveId" clId="{36947A0A-2BFF-4E69-9CA3-F6A1470A467D}" dt="2021-08-24T10:15:33.875" v="2323" actId="1076"/>
          <ac:spMkLst>
            <pc:docMk/>
            <pc:sldMk cId="1112193536" sldId="428"/>
            <ac:spMk id="48" creationId="{77FAC9E6-1A60-4CAF-B698-6038974C858C}"/>
          </ac:spMkLst>
        </pc:spChg>
        <pc:spChg chg="add mod">
          <ac:chgData name="Khoa Nguyen" userId="800421dd3346c30e" providerId="LiveId" clId="{36947A0A-2BFF-4E69-9CA3-F6A1470A467D}" dt="2021-08-24T10:16:03.878" v="2342" actId="1076"/>
          <ac:spMkLst>
            <pc:docMk/>
            <pc:sldMk cId="1112193536" sldId="428"/>
            <ac:spMk id="49" creationId="{D36ED701-5758-4201-BF3A-DC501D573B75}"/>
          </ac:spMkLst>
        </pc:spChg>
        <pc:grpChg chg="del">
          <ac:chgData name="Khoa Nguyen" userId="800421dd3346c30e" providerId="LiveId" clId="{36947A0A-2BFF-4E69-9CA3-F6A1470A467D}" dt="2021-08-24T09:53:33.606" v="1924" actId="478"/>
          <ac:grpSpMkLst>
            <pc:docMk/>
            <pc:sldMk cId="1112193536" sldId="428"/>
            <ac:grpSpMk id="5" creationId="{00000000-0000-0000-0000-000000000000}"/>
          </ac:grpSpMkLst>
        </pc:grpChg>
        <pc:grpChg chg="del">
          <ac:chgData name="Khoa Nguyen" userId="800421dd3346c30e" providerId="LiveId" clId="{36947A0A-2BFF-4E69-9CA3-F6A1470A467D}" dt="2021-08-24T09:53:29.207" v="1922" actId="478"/>
          <ac:grpSpMkLst>
            <pc:docMk/>
            <pc:sldMk cId="1112193536" sldId="428"/>
            <ac:grpSpMk id="10" creationId="{00000000-0000-0000-0000-000000000000}"/>
          </ac:grpSpMkLst>
        </pc:grpChg>
        <pc:grpChg chg="del">
          <ac:chgData name="Khoa Nguyen" userId="800421dd3346c30e" providerId="LiveId" clId="{36947A0A-2BFF-4E69-9CA3-F6A1470A467D}" dt="2021-08-24T09:53:30.688" v="1923" actId="478"/>
          <ac:grpSpMkLst>
            <pc:docMk/>
            <pc:sldMk cId="1112193536" sldId="428"/>
            <ac:grpSpMk id="16" creationId="{00000000-0000-0000-0000-000000000000}"/>
          </ac:grpSpMkLst>
        </pc:grpChg>
        <pc:picChg chg="del mod">
          <ac:chgData name="Khoa Nguyen" userId="800421dd3346c30e" providerId="LiveId" clId="{36947A0A-2BFF-4E69-9CA3-F6A1470A467D}" dt="2021-08-24T09:56:22.598" v="2048" actId="478"/>
          <ac:picMkLst>
            <pc:docMk/>
            <pc:sldMk cId="1112193536" sldId="428"/>
            <ac:picMk id="27" creationId="{96212C7B-A96C-42A3-AF57-A7226C5444AA}"/>
          </ac:picMkLst>
        </pc:picChg>
        <pc:picChg chg="add mod">
          <ac:chgData name="Khoa Nguyen" userId="800421dd3346c30e" providerId="LiveId" clId="{36947A0A-2BFF-4E69-9CA3-F6A1470A467D}" dt="2021-08-24T10:10:47.444" v="2250" actId="1076"/>
          <ac:picMkLst>
            <pc:docMk/>
            <pc:sldMk cId="1112193536" sldId="428"/>
            <ac:picMk id="33" creationId="{0BC3D2E0-0F87-476E-9A5D-6024A145447A}"/>
          </ac:picMkLst>
        </pc:picChg>
        <pc:picChg chg="add mod">
          <ac:chgData name="Khoa Nguyen" userId="800421dd3346c30e" providerId="LiveId" clId="{36947A0A-2BFF-4E69-9CA3-F6A1470A467D}" dt="2021-08-24T10:14:21.882" v="2304" actId="1037"/>
          <ac:picMkLst>
            <pc:docMk/>
            <pc:sldMk cId="1112193536" sldId="428"/>
            <ac:picMk id="34" creationId="{B1C32D5A-5F4A-4038-B37B-159C91A567DC}"/>
          </ac:picMkLst>
        </pc:picChg>
        <pc:picChg chg="add mod">
          <ac:chgData name="Khoa Nguyen" userId="800421dd3346c30e" providerId="LiveId" clId="{36947A0A-2BFF-4E69-9CA3-F6A1470A467D}" dt="2021-08-24T10:06:33.013" v="2208" actId="1076"/>
          <ac:picMkLst>
            <pc:docMk/>
            <pc:sldMk cId="1112193536" sldId="428"/>
            <ac:picMk id="38" creationId="{AC4AB1C7-9896-4F88-A162-1137CC83072A}"/>
          </ac:picMkLst>
        </pc:picChg>
        <pc:picChg chg="add mod">
          <ac:chgData name="Khoa Nguyen" userId="800421dd3346c30e" providerId="LiveId" clId="{36947A0A-2BFF-4E69-9CA3-F6A1470A467D}" dt="2021-08-24T10:08:36.606" v="2238" actId="1076"/>
          <ac:picMkLst>
            <pc:docMk/>
            <pc:sldMk cId="1112193536" sldId="428"/>
            <ac:picMk id="39" creationId="{3BFF89F9-65EC-44BF-8C9F-1EA3C08045D0}"/>
          </ac:picMkLst>
        </pc:picChg>
        <pc:picChg chg="add mod">
          <ac:chgData name="Khoa Nguyen" userId="800421dd3346c30e" providerId="LiveId" clId="{36947A0A-2BFF-4E69-9CA3-F6A1470A467D}" dt="2021-08-24T10:14:19.924" v="2303" actId="1037"/>
          <ac:picMkLst>
            <pc:docMk/>
            <pc:sldMk cId="1112193536" sldId="428"/>
            <ac:picMk id="40" creationId="{355A7153-6EC7-41B0-A157-2B725E515C01}"/>
          </ac:picMkLst>
        </pc:picChg>
        <pc:picChg chg="add mod">
          <ac:chgData name="Khoa Nguyen" userId="800421dd3346c30e" providerId="LiveId" clId="{36947A0A-2BFF-4E69-9CA3-F6A1470A467D}" dt="2021-08-24T10:14:19.037" v="2302" actId="1037"/>
          <ac:picMkLst>
            <pc:docMk/>
            <pc:sldMk cId="1112193536" sldId="428"/>
            <ac:picMk id="41" creationId="{79324E7B-110F-492E-8975-3C3C04882CA1}"/>
          </ac:picMkLst>
        </pc:picChg>
        <pc:picChg chg="add mod">
          <ac:chgData name="Khoa Nguyen" userId="800421dd3346c30e" providerId="LiveId" clId="{36947A0A-2BFF-4E69-9CA3-F6A1470A467D}" dt="2021-08-24T10:15:17.795" v="2314" actId="1076"/>
          <ac:picMkLst>
            <pc:docMk/>
            <pc:sldMk cId="1112193536" sldId="428"/>
            <ac:picMk id="42" creationId="{DA2BE777-F56A-4555-B703-5AEBF9C76E65}"/>
          </ac:picMkLst>
        </pc:picChg>
        <pc:picChg chg="add mod">
          <ac:chgData name="Khoa Nguyen" userId="800421dd3346c30e" providerId="LiveId" clId="{36947A0A-2BFF-4E69-9CA3-F6A1470A467D}" dt="2021-08-24T10:13:04.130" v="2287" actId="1076"/>
          <ac:picMkLst>
            <pc:docMk/>
            <pc:sldMk cId="1112193536" sldId="428"/>
            <ac:picMk id="45" creationId="{D10E4C55-5335-4B98-8560-45568CED25F3}"/>
          </ac:picMkLst>
        </pc:picChg>
        <pc:picChg chg="add mod">
          <ac:chgData name="Khoa Nguyen" userId="800421dd3346c30e" providerId="LiveId" clId="{36947A0A-2BFF-4E69-9CA3-F6A1470A467D}" dt="2021-08-24T10:14:27.897" v="2309" actId="1035"/>
          <ac:picMkLst>
            <pc:docMk/>
            <pc:sldMk cId="1112193536" sldId="428"/>
            <ac:picMk id="46" creationId="{54AAFF1D-B236-4FD7-9C10-608F31C1C08E}"/>
          </ac:picMkLst>
        </pc:picChg>
        <pc:picChg chg="add mod">
          <ac:chgData name="Khoa Nguyen" userId="800421dd3346c30e" providerId="LiveId" clId="{36947A0A-2BFF-4E69-9CA3-F6A1470A467D}" dt="2021-08-24T10:15:23.898" v="2321" actId="14100"/>
          <ac:picMkLst>
            <pc:docMk/>
            <pc:sldMk cId="1112193536" sldId="428"/>
            <ac:picMk id="47" creationId="{BFC91116-8716-4D0B-AAE5-D6838374D158}"/>
          </ac:picMkLst>
        </pc:picChg>
        <pc:cxnChg chg="add del mod">
          <ac:chgData name="Khoa Nguyen" userId="800421dd3346c30e" providerId="LiveId" clId="{36947A0A-2BFF-4E69-9CA3-F6A1470A467D}" dt="2021-08-24T09:56:22.598" v="2048" actId="478"/>
          <ac:cxnSpMkLst>
            <pc:docMk/>
            <pc:sldMk cId="1112193536" sldId="428"/>
            <ac:cxnSpMk id="32" creationId="{ADBE1CAF-86FE-4E3F-90FE-A02F3671586E}"/>
          </ac:cxnSpMkLst>
        </pc:cxnChg>
      </pc:sldChg>
      <pc:sldChg chg="addSp delSp modSp ord">
        <pc:chgData name="Khoa Nguyen" userId="800421dd3346c30e" providerId="LiveId" clId="{36947A0A-2BFF-4E69-9CA3-F6A1470A467D}" dt="2021-08-24T10:49:19.107" v="3080"/>
        <pc:sldMkLst>
          <pc:docMk/>
          <pc:sldMk cId="1482039042" sldId="2134803544"/>
        </pc:sldMkLst>
        <pc:spChg chg="add del mod">
          <ac:chgData name="Khoa Nguyen" userId="800421dd3346c30e" providerId="LiveId" clId="{36947A0A-2BFF-4E69-9CA3-F6A1470A467D}" dt="2021-08-24T09:59:50.612" v="2151" actId="478"/>
          <ac:spMkLst>
            <pc:docMk/>
            <pc:sldMk cId="1482039042" sldId="2134803544"/>
            <ac:spMk id="4" creationId="{3777045B-F408-4E1D-9DD5-097F1A620D61}"/>
          </ac:spMkLst>
        </pc:spChg>
        <pc:spChg chg="del mod">
          <ac:chgData name="Khoa Nguyen" userId="800421dd3346c30e" providerId="LiveId" clId="{36947A0A-2BFF-4E69-9CA3-F6A1470A467D}" dt="2021-08-24T10:29:58.487" v="2753" actId="478"/>
          <ac:spMkLst>
            <pc:docMk/>
            <pc:sldMk cId="1482039042" sldId="2134803544"/>
            <ac:spMk id="6" creationId="{00000000-0000-0000-0000-000000000000}"/>
          </ac:spMkLst>
        </pc:spChg>
        <pc:spChg chg="del mod">
          <ac:chgData name="Khoa Nguyen" userId="800421dd3346c30e" providerId="LiveId" clId="{36947A0A-2BFF-4E69-9CA3-F6A1470A467D}" dt="2021-08-24T10:29:58.487" v="2753" actId="478"/>
          <ac:spMkLst>
            <pc:docMk/>
            <pc:sldMk cId="1482039042" sldId="2134803544"/>
            <ac:spMk id="7" creationId="{00000000-0000-0000-0000-000000000000}"/>
          </ac:spMkLst>
        </pc:spChg>
        <pc:spChg chg="del mod">
          <ac:chgData name="Khoa Nguyen" userId="800421dd3346c30e" providerId="LiveId" clId="{36947A0A-2BFF-4E69-9CA3-F6A1470A467D}" dt="2021-08-24T10:29:58.487" v="2753" actId="478"/>
          <ac:spMkLst>
            <pc:docMk/>
            <pc:sldMk cId="1482039042" sldId="2134803544"/>
            <ac:spMk id="10" creationId="{00000000-0000-0000-0000-000000000000}"/>
          </ac:spMkLst>
        </pc:spChg>
        <pc:spChg chg="mod">
          <ac:chgData name="Khoa Nguyen" userId="800421dd3346c30e" providerId="LiveId" clId="{36947A0A-2BFF-4E69-9CA3-F6A1470A467D}" dt="2021-08-24T10:30:15.979" v="2834" actId="20577"/>
          <ac:spMkLst>
            <pc:docMk/>
            <pc:sldMk cId="1482039042" sldId="2134803544"/>
            <ac:spMk id="20482" creationId="{00000000-0000-0000-0000-000000000000}"/>
          </ac:spMkLst>
        </pc:spChg>
        <pc:picChg chg="add del mod">
          <ac:chgData name="Khoa Nguyen" userId="800421dd3346c30e" providerId="LiveId" clId="{36947A0A-2BFF-4E69-9CA3-F6A1470A467D}" dt="2021-08-24T09:59:28.164" v="2142" actId="478"/>
          <ac:picMkLst>
            <pc:docMk/>
            <pc:sldMk cId="1482039042" sldId="2134803544"/>
            <ac:picMk id="2" creationId="{C4A3D4F3-3575-41B5-B14E-B5CC1D0E31D5}"/>
          </ac:picMkLst>
        </pc:picChg>
        <pc:picChg chg="add del mod">
          <ac:chgData name="Khoa Nguyen" userId="800421dd3346c30e" providerId="LiveId" clId="{36947A0A-2BFF-4E69-9CA3-F6A1470A467D}" dt="2021-08-24T10:29:58.487" v="2753" actId="478"/>
          <ac:picMkLst>
            <pc:docMk/>
            <pc:sldMk cId="1482039042" sldId="2134803544"/>
            <ac:picMk id="3" creationId="{BA01747E-9BE1-4A4E-8674-F5A112732509}"/>
          </ac:picMkLst>
        </pc:picChg>
        <pc:picChg chg="add del mod">
          <ac:chgData name="Khoa Nguyen" userId="800421dd3346c30e" providerId="LiveId" clId="{36947A0A-2BFF-4E69-9CA3-F6A1470A467D}" dt="2021-08-24T10:29:58.487" v="2753" actId="478"/>
          <ac:picMkLst>
            <pc:docMk/>
            <pc:sldMk cId="1482039042" sldId="2134803544"/>
            <ac:picMk id="5" creationId="{CA7EBF41-3571-4C27-A704-EAF517295ABB}"/>
          </ac:picMkLst>
        </pc:picChg>
        <pc:picChg chg="del mod">
          <ac:chgData name="Khoa Nguyen" userId="800421dd3346c30e" providerId="LiveId" clId="{36947A0A-2BFF-4E69-9CA3-F6A1470A467D}" dt="2021-08-24T10:29:58.487" v="2753" actId="478"/>
          <ac:picMkLst>
            <pc:docMk/>
            <pc:sldMk cId="1482039042" sldId="2134803544"/>
            <ac:picMk id="8" creationId="{00000000-0000-0000-0000-000000000000}"/>
          </ac:picMkLst>
        </pc:picChg>
        <pc:picChg chg="del mod">
          <ac:chgData name="Khoa Nguyen" userId="800421dd3346c30e" providerId="LiveId" clId="{36947A0A-2BFF-4E69-9CA3-F6A1470A467D}" dt="2021-08-24T10:29:58.487" v="2753" actId="478"/>
          <ac:picMkLst>
            <pc:docMk/>
            <pc:sldMk cId="1482039042" sldId="2134803544"/>
            <ac:picMk id="9" creationId="{00000000-0000-0000-0000-000000000000}"/>
          </ac:picMkLst>
        </pc:picChg>
        <pc:picChg chg="add mod">
          <ac:chgData name="Khoa Nguyen" userId="800421dd3346c30e" providerId="LiveId" clId="{36947A0A-2BFF-4E69-9CA3-F6A1470A467D}" dt="2021-08-24T10:38:27.798" v="2861" actId="1076"/>
          <ac:picMkLst>
            <pc:docMk/>
            <pc:sldMk cId="1482039042" sldId="2134803544"/>
            <ac:picMk id="11" creationId="{6492412D-FCDF-4796-AABE-9326B3EB1193}"/>
          </ac:picMkLst>
        </pc:picChg>
        <pc:picChg chg="add mod">
          <ac:chgData name="Khoa Nguyen" userId="800421dd3346c30e" providerId="LiveId" clId="{36947A0A-2BFF-4E69-9CA3-F6A1470A467D}" dt="2021-08-24T10:38:21.504" v="2858" actId="1036"/>
          <ac:picMkLst>
            <pc:docMk/>
            <pc:sldMk cId="1482039042" sldId="2134803544"/>
            <ac:picMk id="12" creationId="{1DAC78F2-EA82-46FB-9B4D-18ADC1463FB8}"/>
          </ac:picMkLst>
        </pc:picChg>
        <pc:picChg chg="add mod">
          <ac:chgData name="Khoa Nguyen" userId="800421dd3346c30e" providerId="LiveId" clId="{36947A0A-2BFF-4E69-9CA3-F6A1470A467D}" dt="2021-08-24T10:38:32.510" v="2862" actId="1076"/>
          <ac:picMkLst>
            <pc:docMk/>
            <pc:sldMk cId="1482039042" sldId="2134803544"/>
            <ac:picMk id="13" creationId="{BC85DD77-ADC6-4BD4-BCF8-C0E307861787}"/>
          </ac:picMkLst>
        </pc:picChg>
        <pc:picChg chg="add mod">
          <ac:chgData name="Khoa Nguyen" userId="800421dd3346c30e" providerId="LiveId" clId="{36947A0A-2BFF-4E69-9CA3-F6A1470A467D}" dt="2021-08-24T10:37:42.375" v="2849" actId="1076"/>
          <ac:picMkLst>
            <pc:docMk/>
            <pc:sldMk cId="1482039042" sldId="2134803544"/>
            <ac:picMk id="14" creationId="{17F335FA-DB3E-424F-AA58-223A00FF8E7D}"/>
          </ac:picMkLst>
        </pc:picChg>
      </pc:sldChg>
      <pc:sldChg chg="addSp delSp modSp modAnim">
        <pc:chgData name="Khoa Nguyen" userId="800421dd3346c30e" providerId="LiveId" clId="{36947A0A-2BFF-4E69-9CA3-F6A1470A467D}" dt="2021-08-24T15:58:38.706" v="5929" actId="1076"/>
        <pc:sldMkLst>
          <pc:docMk/>
          <pc:sldMk cId="3488538269" sldId="2134803545"/>
        </pc:sldMkLst>
        <pc:spChg chg="mod">
          <ac:chgData name="Khoa Nguyen" userId="800421dd3346c30e" providerId="LiveId" clId="{36947A0A-2BFF-4E69-9CA3-F6A1470A467D}" dt="2021-08-24T10:55:35.981" v="3467" actId="113"/>
          <ac:spMkLst>
            <pc:docMk/>
            <pc:sldMk cId="3488538269" sldId="2134803545"/>
            <ac:spMk id="3" creationId="{00000000-0000-0000-0000-000000000000}"/>
          </ac:spMkLst>
        </pc:spChg>
        <pc:spChg chg="mod">
          <ac:chgData name="Khoa Nguyen" userId="800421dd3346c30e" providerId="LiveId" clId="{36947A0A-2BFF-4E69-9CA3-F6A1470A467D}" dt="2021-08-24T09:37:33.314" v="1718" actId="1076"/>
          <ac:spMkLst>
            <pc:docMk/>
            <pc:sldMk cId="3488538269" sldId="2134803545"/>
            <ac:spMk id="15" creationId="{00000000-0000-0000-0000-000000000000}"/>
          </ac:spMkLst>
        </pc:spChg>
        <pc:spChg chg="mod">
          <ac:chgData name="Khoa Nguyen" userId="800421dd3346c30e" providerId="LiveId" clId="{36947A0A-2BFF-4E69-9CA3-F6A1470A467D}" dt="2021-08-24T09:37:42.744" v="1719" actId="1076"/>
          <ac:spMkLst>
            <pc:docMk/>
            <pc:sldMk cId="3488538269" sldId="2134803545"/>
            <ac:spMk id="21" creationId="{00000000-0000-0000-0000-000000000000}"/>
          </ac:spMkLst>
        </pc:spChg>
        <pc:spChg chg="mod">
          <ac:chgData name="Khoa Nguyen" userId="800421dd3346c30e" providerId="LiveId" clId="{36947A0A-2BFF-4E69-9CA3-F6A1470A467D}" dt="2021-08-24T09:30:09.934" v="1612" actId="14100"/>
          <ac:spMkLst>
            <pc:docMk/>
            <pc:sldMk cId="3488538269" sldId="2134803545"/>
            <ac:spMk id="22" creationId="{00000000-0000-0000-0000-000000000000}"/>
          </ac:spMkLst>
        </pc:spChg>
        <pc:spChg chg="mod">
          <ac:chgData name="Khoa Nguyen" userId="800421dd3346c30e" providerId="LiveId" clId="{36947A0A-2BFF-4E69-9CA3-F6A1470A467D}" dt="2021-08-24T09:33:21.655" v="1652" actId="14100"/>
          <ac:spMkLst>
            <pc:docMk/>
            <pc:sldMk cId="3488538269" sldId="2134803545"/>
            <ac:spMk id="23" creationId="{00000000-0000-0000-0000-000000000000}"/>
          </ac:spMkLst>
        </pc:spChg>
        <pc:spChg chg="mod">
          <ac:chgData name="Khoa Nguyen" userId="800421dd3346c30e" providerId="LiveId" clId="{36947A0A-2BFF-4E69-9CA3-F6A1470A467D}" dt="2021-08-24T09:29:53.116" v="1605" actId="14100"/>
          <ac:spMkLst>
            <pc:docMk/>
            <pc:sldMk cId="3488538269" sldId="2134803545"/>
            <ac:spMk id="24" creationId="{00000000-0000-0000-0000-000000000000}"/>
          </ac:spMkLst>
        </pc:spChg>
        <pc:spChg chg="mod">
          <ac:chgData name="Khoa Nguyen" userId="800421dd3346c30e" providerId="LiveId" clId="{36947A0A-2BFF-4E69-9CA3-F6A1470A467D}" dt="2021-08-24T09:33:46.372" v="1673" actId="1076"/>
          <ac:spMkLst>
            <pc:docMk/>
            <pc:sldMk cId="3488538269" sldId="2134803545"/>
            <ac:spMk id="25" creationId="{00000000-0000-0000-0000-000000000000}"/>
          </ac:spMkLst>
        </pc:spChg>
        <pc:grpChg chg="mod">
          <ac:chgData name="Khoa Nguyen" userId="800421dd3346c30e" providerId="LiveId" clId="{36947A0A-2BFF-4E69-9CA3-F6A1470A467D}" dt="2021-08-24T15:58:34.230" v="5926" actId="1076"/>
          <ac:grpSpMkLst>
            <pc:docMk/>
            <pc:sldMk cId="3488538269" sldId="2134803545"/>
            <ac:grpSpMk id="5" creationId="{00000000-0000-0000-0000-000000000000}"/>
          </ac:grpSpMkLst>
        </pc:grpChg>
        <pc:grpChg chg="mod">
          <ac:chgData name="Khoa Nguyen" userId="800421dd3346c30e" providerId="LiveId" clId="{36947A0A-2BFF-4E69-9CA3-F6A1470A467D}" dt="2021-08-24T15:58:34.230" v="5926" actId="1076"/>
          <ac:grpSpMkLst>
            <pc:docMk/>
            <pc:sldMk cId="3488538269" sldId="2134803545"/>
            <ac:grpSpMk id="7" creationId="{00000000-0000-0000-0000-000000000000}"/>
          </ac:grpSpMkLst>
        </pc:grpChg>
        <pc:grpChg chg="add del mod">
          <ac:chgData name="Khoa Nguyen" userId="800421dd3346c30e" providerId="LiveId" clId="{36947A0A-2BFF-4E69-9CA3-F6A1470A467D}" dt="2021-08-24T09:37:32.173" v="1717" actId="478"/>
          <ac:grpSpMkLst>
            <pc:docMk/>
            <pc:sldMk cId="3488538269" sldId="2134803545"/>
            <ac:grpSpMk id="10" creationId="{00000000-0000-0000-0000-000000000000}"/>
          </ac:grpSpMkLst>
        </pc:grpChg>
        <pc:grpChg chg="mod">
          <ac:chgData name="Khoa Nguyen" userId="800421dd3346c30e" providerId="LiveId" clId="{36947A0A-2BFF-4E69-9CA3-F6A1470A467D}" dt="2021-08-24T09:28:36.940" v="1567" actId="1076"/>
          <ac:grpSpMkLst>
            <pc:docMk/>
            <pc:sldMk cId="3488538269" sldId="2134803545"/>
            <ac:grpSpMk id="16" creationId="{00000000-0000-0000-0000-000000000000}"/>
          </ac:grpSpMkLst>
        </pc:grpChg>
        <pc:graphicFrameChg chg="mod">
          <ac:chgData name="Khoa Nguyen" userId="800421dd3346c30e" providerId="LiveId" clId="{36947A0A-2BFF-4E69-9CA3-F6A1470A467D}" dt="2021-08-24T09:28:32.661" v="1566" actId="1076"/>
          <ac:graphicFrameMkLst>
            <pc:docMk/>
            <pc:sldMk cId="3488538269" sldId="2134803545"/>
            <ac:graphicFrameMk id="11" creationId="{00000000-0000-0000-0000-000000000000}"/>
          </ac:graphicFrameMkLst>
        </pc:graphicFrameChg>
        <pc:picChg chg="add mod">
          <ac:chgData name="Khoa Nguyen" userId="800421dd3346c30e" providerId="LiveId" clId="{36947A0A-2BFF-4E69-9CA3-F6A1470A467D}" dt="2021-08-24T15:58:38.706" v="5929" actId="1076"/>
          <ac:picMkLst>
            <pc:docMk/>
            <pc:sldMk cId="3488538269" sldId="2134803545"/>
            <ac:picMk id="26" creationId="{CC5883A0-267D-4A75-A02D-B9A43A297423}"/>
          </ac:picMkLst>
        </pc:picChg>
        <pc:cxnChg chg="mod">
          <ac:chgData name="Khoa Nguyen" userId="800421dd3346c30e" providerId="LiveId" clId="{36947A0A-2BFF-4E69-9CA3-F6A1470A467D}" dt="2021-08-24T09:32:44.557" v="1647" actId="1582"/>
          <ac:cxnSpMkLst>
            <pc:docMk/>
            <pc:sldMk cId="3488538269" sldId="2134803545"/>
            <ac:cxnSpMk id="12" creationId="{00000000-0000-0000-0000-000000000000}"/>
          </ac:cxnSpMkLst>
        </pc:cxnChg>
        <pc:cxnChg chg="mod">
          <ac:chgData name="Khoa Nguyen" userId="800421dd3346c30e" providerId="LiveId" clId="{36947A0A-2BFF-4E69-9CA3-F6A1470A467D}" dt="2021-08-24T09:37:33.314" v="1718" actId="1076"/>
          <ac:cxnSpMkLst>
            <pc:docMk/>
            <pc:sldMk cId="3488538269" sldId="2134803545"/>
            <ac:cxnSpMk id="13" creationId="{00000000-0000-0000-0000-000000000000}"/>
          </ac:cxnSpMkLst>
        </pc:cxnChg>
        <pc:cxnChg chg="mod">
          <ac:chgData name="Khoa Nguyen" userId="800421dd3346c30e" providerId="LiveId" clId="{36947A0A-2BFF-4E69-9CA3-F6A1470A467D}" dt="2021-08-24T09:32:44.557" v="1647" actId="1582"/>
          <ac:cxnSpMkLst>
            <pc:docMk/>
            <pc:sldMk cId="3488538269" sldId="2134803545"/>
            <ac:cxnSpMk id="14" creationId="{00000000-0000-0000-0000-000000000000}"/>
          </ac:cxnSpMkLst>
        </pc:cxnChg>
        <pc:cxnChg chg="mod">
          <ac:chgData name="Khoa Nguyen" userId="800421dd3346c30e" providerId="LiveId" clId="{36947A0A-2BFF-4E69-9CA3-F6A1470A467D}" dt="2021-08-24T09:38:26.577" v="1720" actId="1037"/>
          <ac:cxnSpMkLst>
            <pc:docMk/>
            <pc:sldMk cId="3488538269" sldId="2134803545"/>
            <ac:cxnSpMk id="19" creationId="{00000000-0000-0000-0000-000000000000}"/>
          </ac:cxnSpMkLst>
        </pc:cxnChg>
      </pc:sldChg>
      <pc:sldChg chg="addSp delSp modSp add">
        <pc:chgData name="Khoa Nguyen" userId="800421dd3346c30e" providerId="LiveId" clId="{36947A0A-2BFF-4E69-9CA3-F6A1470A467D}" dt="2021-08-24T10:28:46.561" v="2626" actId="1076"/>
        <pc:sldMkLst>
          <pc:docMk/>
          <pc:sldMk cId="710120512" sldId="2134803549"/>
        </pc:sldMkLst>
        <pc:spChg chg="mod">
          <ac:chgData name="Khoa Nguyen" userId="800421dd3346c30e" providerId="LiveId" clId="{36947A0A-2BFF-4E69-9CA3-F6A1470A467D}" dt="2021-08-24T10:28:12.435" v="2623" actId="20577"/>
          <ac:spMkLst>
            <pc:docMk/>
            <pc:sldMk cId="710120512" sldId="2134803549"/>
            <ac:spMk id="2" creationId="{00000000-0000-0000-0000-000000000000}"/>
          </ac:spMkLst>
        </pc:spChg>
        <pc:spChg chg="add mod">
          <ac:chgData name="Khoa Nguyen" userId="800421dd3346c30e" providerId="LiveId" clId="{36947A0A-2BFF-4E69-9CA3-F6A1470A467D}" dt="2021-08-24T10:25:11.585" v="2518" actId="1035"/>
          <ac:spMkLst>
            <pc:docMk/>
            <pc:sldMk cId="710120512" sldId="2134803549"/>
            <ac:spMk id="11" creationId="{038052F3-62DD-4863-944B-CF9010279211}"/>
          </ac:spMkLst>
        </pc:spChg>
        <pc:spChg chg="add mod">
          <ac:chgData name="Khoa Nguyen" userId="800421dd3346c30e" providerId="LiveId" clId="{36947A0A-2BFF-4E69-9CA3-F6A1470A467D}" dt="2021-08-24T10:25:09.758" v="2517" actId="1035"/>
          <ac:spMkLst>
            <pc:docMk/>
            <pc:sldMk cId="710120512" sldId="2134803549"/>
            <ac:spMk id="12" creationId="{C7529E72-91D4-4413-8EF2-DF88D61BF7C4}"/>
          </ac:spMkLst>
        </pc:spChg>
        <pc:spChg chg="add mod">
          <ac:chgData name="Khoa Nguyen" userId="800421dd3346c30e" providerId="LiveId" clId="{36947A0A-2BFF-4E69-9CA3-F6A1470A467D}" dt="2021-08-24T10:25:29.504" v="2525" actId="14100"/>
          <ac:spMkLst>
            <pc:docMk/>
            <pc:sldMk cId="710120512" sldId="2134803549"/>
            <ac:spMk id="13" creationId="{9BC37481-89F9-4E07-A607-6E53C287D505}"/>
          </ac:spMkLst>
        </pc:spChg>
        <pc:spChg chg="add mod">
          <ac:chgData name="Khoa Nguyen" userId="800421dd3346c30e" providerId="LiveId" clId="{36947A0A-2BFF-4E69-9CA3-F6A1470A467D}" dt="2021-08-24T10:26:05.354" v="2537" actId="20577"/>
          <ac:spMkLst>
            <pc:docMk/>
            <pc:sldMk cId="710120512" sldId="2134803549"/>
            <ac:spMk id="14" creationId="{50FCFFDD-4D61-418D-B6C2-415659DC4062}"/>
          </ac:spMkLst>
        </pc:spChg>
        <pc:spChg chg="add mod">
          <ac:chgData name="Khoa Nguyen" userId="800421dd3346c30e" providerId="LiveId" clId="{36947A0A-2BFF-4E69-9CA3-F6A1470A467D}" dt="2021-08-24T10:28:41.468" v="2625" actId="1076"/>
          <ac:spMkLst>
            <pc:docMk/>
            <pc:sldMk cId="710120512" sldId="2134803549"/>
            <ac:spMk id="17" creationId="{4B17BA8A-8F05-4D9F-B72A-FE40D0168C7C}"/>
          </ac:spMkLst>
        </pc:spChg>
        <pc:spChg chg="add mod">
          <ac:chgData name="Khoa Nguyen" userId="800421dd3346c30e" providerId="LiveId" clId="{36947A0A-2BFF-4E69-9CA3-F6A1470A467D}" dt="2021-08-24T10:28:46.561" v="2626" actId="1076"/>
          <ac:spMkLst>
            <pc:docMk/>
            <pc:sldMk cId="710120512" sldId="2134803549"/>
            <ac:spMk id="18" creationId="{13A533BB-7691-4E8A-96F3-2311B516216D}"/>
          </ac:spMkLst>
        </pc:spChg>
        <pc:spChg chg="mod">
          <ac:chgData name="Khoa Nguyen" userId="800421dd3346c30e" providerId="LiveId" clId="{36947A0A-2BFF-4E69-9CA3-F6A1470A467D}" dt="2021-08-24T10:24:30.920" v="2506" actId="14100"/>
          <ac:spMkLst>
            <pc:docMk/>
            <pc:sldMk cId="710120512" sldId="2134803549"/>
            <ac:spMk id="28" creationId="{926DF3F3-FA05-4838-A083-265678CDBEF5}"/>
          </ac:spMkLst>
        </pc:spChg>
        <pc:spChg chg="del">
          <ac:chgData name="Khoa Nguyen" userId="800421dd3346c30e" providerId="LiveId" clId="{36947A0A-2BFF-4E69-9CA3-F6A1470A467D}" dt="2021-08-24T10:24:15.517" v="2502" actId="478"/>
          <ac:spMkLst>
            <pc:docMk/>
            <pc:sldMk cId="710120512" sldId="2134803549"/>
            <ac:spMk id="29" creationId="{D03C249C-7EC1-4156-AA58-9EB33D9C719D}"/>
          </ac:spMkLst>
        </pc:spChg>
        <pc:picChg chg="add del mod">
          <ac:chgData name="Khoa Nguyen" userId="800421dd3346c30e" providerId="LiveId" clId="{36947A0A-2BFF-4E69-9CA3-F6A1470A467D}" dt="2021-08-24T10:23:32.376" v="2499" actId="478"/>
          <ac:picMkLst>
            <pc:docMk/>
            <pc:sldMk cId="710120512" sldId="2134803549"/>
            <ac:picMk id="3" creationId="{5DEA1E2A-368E-4E63-97F9-93C8974878D0}"/>
          </ac:picMkLst>
        </pc:picChg>
        <pc:picChg chg="add mod">
          <ac:chgData name="Khoa Nguyen" userId="800421dd3346c30e" providerId="LiveId" clId="{36947A0A-2BFF-4E69-9CA3-F6A1470A467D}" dt="2021-08-24T10:24:21.359" v="2504" actId="1076"/>
          <ac:picMkLst>
            <pc:docMk/>
            <pc:sldMk cId="710120512" sldId="2134803549"/>
            <ac:picMk id="5" creationId="{711C7196-41D5-465C-8B87-D86A72913421}"/>
          </ac:picMkLst>
        </pc:picChg>
        <pc:picChg chg="mod">
          <ac:chgData name="Khoa Nguyen" userId="800421dd3346c30e" providerId="LiveId" clId="{36947A0A-2BFF-4E69-9CA3-F6A1470A467D}" dt="2021-08-24T10:24:23.733" v="2505" actId="14100"/>
          <ac:picMkLst>
            <pc:docMk/>
            <pc:sldMk cId="710120512" sldId="2134803549"/>
            <ac:picMk id="27" creationId="{96212C7B-A96C-42A3-AF57-A7226C5444AA}"/>
          </ac:picMkLst>
        </pc:picChg>
        <pc:cxnChg chg="add mod">
          <ac:chgData name="Khoa Nguyen" userId="800421dd3346c30e" providerId="LiveId" clId="{36947A0A-2BFF-4E69-9CA3-F6A1470A467D}" dt="2021-08-24T10:26:01.344" v="2536" actId="14100"/>
          <ac:cxnSpMkLst>
            <pc:docMk/>
            <pc:sldMk cId="710120512" sldId="2134803549"/>
            <ac:cxnSpMk id="15" creationId="{615D3F6B-1752-4C52-8502-5D19A66ECE8F}"/>
          </ac:cxnSpMkLst>
        </pc:cxnChg>
      </pc:sldChg>
      <pc:sldChg chg="addSp delSp modSp add">
        <pc:chgData name="Khoa Nguyen" userId="800421dd3346c30e" providerId="LiveId" clId="{36947A0A-2BFF-4E69-9CA3-F6A1470A467D}" dt="2021-08-24T15:54:54.087" v="5916" actId="20577"/>
        <pc:sldMkLst>
          <pc:docMk/>
          <pc:sldMk cId="531963471" sldId="2134803550"/>
        </pc:sldMkLst>
        <pc:spChg chg="add del mod">
          <ac:chgData name="Khoa Nguyen" userId="800421dd3346c30e" providerId="LiveId" clId="{36947A0A-2BFF-4E69-9CA3-F6A1470A467D}" dt="2021-08-24T10:45:48.165" v="3053" actId="478"/>
          <ac:spMkLst>
            <pc:docMk/>
            <pc:sldMk cId="531963471" sldId="2134803550"/>
            <ac:spMk id="2" creationId="{FA92866C-45D8-43F5-ADF9-38A79A5ED362}"/>
          </ac:spMkLst>
        </pc:spChg>
        <pc:spChg chg="mod">
          <ac:chgData name="Khoa Nguyen" userId="800421dd3346c30e" providerId="LiveId" clId="{36947A0A-2BFF-4E69-9CA3-F6A1470A467D}" dt="2021-08-24T10:47:30.173" v="3077" actId="14100"/>
          <ac:spMkLst>
            <pc:docMk/>
            <pc:sldMk cId="531963471" sldId="2134803550"/>
            <ac:spMk id="7" creationId="{00000000-0000-0000-0000-000000000000}"/>
          </ac:spMkLst>
        </pc:spChg>
        <pc:spChg chg="add del mod">
          <ac:chgData name="Khoa Nguyen" userId="800421dd3346c30e" providerId="LiveId" clId="{36947A0A-2BFF-4E69-9CA3-F6A1470A467D}" dt="2021-08-24T10:45:54.146" v="3054" actId="478"/>
          <ac:spMkLst>
            <pc:docMk/>
            <pc:sldMk cId="531963471" sldId="2134803550"/>
            <ac:spMk id="11" creationId="{9A99FC86-6BDF-46E5-8BAE-E8A4CD2E18E5}"/>
          </ac:spMkLst>
        </pc:spChg>
        <pc:spChg chg="mod">
          <ac:chgData name="Khoa Nguyen" userId="800421dd3346c30e" providerId="LiveId" clId="{36947A0A-2BFF-4E69-9CA3-F6A1470A467D}" dt="2021-08-24T10:54:15.693" v="3466" actId="20577"/>
          <ac:spMkLst>
            <pc:docMk/>
            <pc:sldMk cId="531963471" sldId="2134803550"/>
            <ac:spMk id="20482" creationId="{00000000-0000-0000-0000-000000000000}"/>
          </ac:spMkLst>
        </pc:spChg>
        <pc:graphicFrameChg chg="add del mod modGraphic">
          <ac:chgData name="Khoa Nguyen" userId="800421dd3346c30e" providerId="LiveId" clId="{36947A0A-2BFF-4E69-9CA3-F6A1470A467D}" dt="2021-08-24T15:54:54.087" v="5916" actId="20577"/>
          <ac:graphicFrameMkLst>
            <pc:docMk/>
            <pc:sldMk cId="531963471" sldId="2134803550"/>
            <ac:graphicFrameMk id="12" creationId="{06817709-6385-4691-9FB3-EA0EC65F7D32}"/>
          </ac:graphicFrameMkLst>
        </pc:graphicFrameChg>
        <pc:picChg chg="del">
          <ac:chgData name="Khoa Nguyen" userId="800421dd3346c30e" providerId="LiveId" clId="{36947A0A-2BFF-4E69-9CA3-F6A1470A467D}" dt="2021-08-24T10:45:06.267" v="3040" actId="478"/>
          <ac:picMkLst>
            <pc:docMk/>
            <pc:sldMk cId="531963471" sldId="2134803550"/>
            <ac:picMk id="3" creationId="{BA01747E-9BE1-4A4E-8674-F5A112732509}"/>
          </ac:picMkLst>
        </pc:picChg>
        <pc:picChg chg="add del mod">
          <ac:chgData name="Khoa Nguyen" userId="800421dd3346c30e" providerId="LiveId" clId="{36947A0A-2BFF-4E69-9CA3-F6A1470A467D}" dt="2021-08-24T10:47:17.926" v="3076" actId="14100"/>
          <ac:picMkLst>
            <pc:docMk/>
            <pc:sldMk cId="531963471" sldId="2134803550"/>
            <ac:picMk id="5" creationId="{CA7EBF41-3571-4C27-A704-EAF517295ABB}"/>
          </ac:picMkLst>
        </pc:picChg>
        <pc:picChg chg="mod">
          <ac:chgData name="Khoa Nguyen" userId="800421dd3346c30e" providerId="LiveId" clId="{36947A0A-2BFF-4E69-9CA3-F6A1470A467D}" dt="2021-08-24T10:47:35.096" v="3079" actId="1036"/>
          <ac:picMkLst>
            <pc:docMk/>
            <pc:sldMk cId="531963471" sldId="2134803550"/>
            <ac:picMk id="9" creationId="{00000000-0000-0000-0000-000000000000}"/>
          </ac:picMkLst>
        </pc:picChg>
      </pc:sldChg>
      <pc:sldMasterChg chg="delSldLayout">
        <pc:chgData name="Khoa Nguyen" userId="800421dd3346c30e" providerId="LiveId" clId="{36947A0A-2BFF-4E69-9CA3-F6A1470A467D}" dt="2021-08-24T09:09:21.042" v="1303" actId="2696"/>
        <pc:sldMasterMkLst>
          <pc:docMk/>
          <pc:sldMasterMk cId="2011953649" sldId="2147483676"/>
        </pc:sldMasterMkLst>
      </pc:sldMasterChg>
    </pc:docChg>
  </pc:docChgLst>
  <pc:docChgLst>
    <pc:chgData name="Khoa Nguyen" userId="800421dd3346c30e" providerId="LiveId" clId="{650EAC31-71BC-4223-9E45-DBD44791FC51}"/>
    <pc:docChg chg="undo custSel addSld delSld modSld sldOrd">
      <pc:chgData name="Khoa Nguyen" userId="800421dd3346c30e" providerId="LiveId" clId="{650EAC31-71BC-4223-9E45-DBD44791FC51}" dt="2021-10-19T15:54:02.923" v="2607" actId="207"/>
      <pc:docMkLst>
        <pc:docMk/>
      </pc:docMkLst>
      <pc:sldChg chg="addSp delSp modSp">
        <pc:chgData name="Khoa Nguyen" userId="800421dd3346c30e" providerId="LiveId" clId="{650EAC31-71BC-4223-9E45-DBD44791FC51}" dt="2021-10-19T15:20:31.078" v="932"/>
        <pc:sldMkLst>
          <pc:docMk/>
          <pc:sldMk cId="775207416" sldId="272"/>
        </pc:sldMkLst>
        <pc:spChg chg="add del mod">
          <ac:chgData name="Khoa Nguyen" userId="800421dd3346c30e" providerId="LiveId" clId="{650EAC31-71BC-4223-9E45-DBD44791FC51}" dt="2021-10-19T15:20:31.078" v="932"/>
          <ac:spMkLst>
            <pc:docMk/>
            <pc:sldMk cId="775207416" sldId="272"/>
            <ac:spMk id="4" creationId="{7E85861D-995E-4F5B-8758-465EB2920FE7}"/>
          </ac:spMkLst>
        </pc:spChg>
        <pc:spChg chg="mod">
          <ac:chgData name="Khoa Nguyen" userId="800421dd3346c30e" providerId="LiveId" clId="{650EAC31-71BC-4223-9E45-DBD44791FC51}" dt="2021-10-19T15:17:08.167" v="930" actId="20577"/>
          <ac:spMkLst>
            <pc:docMk/>
            <pc:sldMk cId="775207416" sldId="272"/>
            <ac:spMk id="18434" creationId="{00000000-0000-0000-0000-000000000000}"/>
          </ac:spMkLst>
        </pc:spChg>
        <pc:spChg chg="mod">
          <ac:chgData name="Khoa Nguyen" userId="800421dd3346c30e" providerId="LiveId" clId="{650EAC31-71BC-4223-9E45-DBD44791FC51}" dt="2021-10-19T15:16:44.386" v="854" actId="404"/>
          <ac:spMkLst>
            <pc:docMk/>
            <pc:sldMk cId="775207416" sldId="272"/>
            <ac:spMk id="18435" creationId="{00000000-0000-0000-0000-000000000000}"/>
          </ac:spMkLst>
        </pc:spChg>
        <pc:picChg chg="add mod">
          <ac:chgData name="Khoa Nguyen" userId="800421dd3346c30e" providerId="LiveId" clId="{650EAC31-71BC-4223-9E45-DBD44791FC51}" dt="2021-10-19T15:20:31.078" v="932"/>
          <ac:picMkLst>
            <pc:docMk/>
            <pc:sldMk cId="775207416" sldId="272"/>
            <ac:picMk id="5" creationId="{3B700AEA-0465-4860-867C-4DBD95A36192}"/>
          </ac:picMkLst>
        </pc:picChg>
        <pc:picChg chg="del">
          <ac:chgData name="Khoa Nguyen" userId="800421dd3346c30e" providerId="LiveId" clId="{650EAC31-71BC-4223-9E45-DBD44791FC51}" dt="2021-10-19T15:17:10.994" v="931" actId="478"/>
          <ac:picMkLst>
            <pc:docMk/>
            <pc:sldMk cId="775207416" sldId="272"/>
            <ac:picMk id="8" creationId="{A7ED5B1A-E9D6-4D9E-8BCF-82624F69871F}"/>
          </ac:picMkLst>
        </pc:picChg>
      </pc:sldChg>
      <pc:sldChg chg="modSp add">
        <pc:chgData name="Khoa Nguyen" userId="800421dd3346c30e" providerId="LiveId" clId="{650EAC31-71BC-4223-9E45-DBD44791FC51}" dt="2021-10-19T15:13:13.804" v="715" actId="14100"/>
        <pc:sldMkLst>
          <pc:docMk/>
          <pc:sldMk cId="3371240988" sldId="414"/>
        </pc:sldMkLst>
        <pc:spChg chg="mod">
          <ac:chgData name="Khoa Nguyen" userId="800421dd3346c30e" providerId="LiveId" clId="{650EAC31-71BC-4223-9E45-DBD44791FC51}" dt="2021-10-19T15:12:34.456" v="706" actId="1076"/>
          <ac:spMkLst>
            <pc:docMk/>
            <pc:sldMk cId="3371240988" sldId="414"/>
            <ac:spMk id="2" creationId="{00000000-0000-0000-0000-000000000000}"/>
          </ac:spMkLst>
        </pc:spChg>
        <pc:spChg chg="mod">
          <ac:chgData name="Khoa Nguyen" userId="800421dd3346c30e" providerId="LiveId" clId="{650EAC31-71BC-4223-9E45-DBD44791FC51}" dt="2021-10-19T15:12:23.612" v="703" actId="14100"/>
          <ac:spMkLst>
            <pc:docMk/>
            <pc:sldMk cId="3371240988" sldId="414"/>
            <ac:spMk id="11" creationId="{00000000-0000-0000-0000-000000000000}"/>
          </ac:spMkLst>
        </pc:spChg>
        <pc:spChg chg="mod">
          <ac:chgData name="Khoa Nguyen" userId="800421dd3346c30e" providerId="LiveId" clId="{650EAC31-71BC-4223-9E45-DBD44791FC51}" dt="2021-10-19T15:12:28.934" v="704" actId="1076"/>
          <ac:spMkLst>
            <pc:docMk/>
            <pc:sldMk cId="3371240988" sldId="414"/>
            <ac:spMk id="13" creationId="{00000000-0000-0000-0000-000000000000}"/>
          </ac:spMkLst>
        </pc:spChg>
        <pc:spChg chg="mod">
          <ac:chgData name="Khoa Nguyen" userId="800421dd3346c30e" providerId="LiveId" clId="{650EAC31-71BC-4223-9E45-DBD44791FC51}" dt="2021-10-19T15:12:47.675" v="709" actId="14100"/>
          <ac:spMkLst>
            <pc:docMk/>
            <pc:sldMk cId="3371240988" sldId="414"/>
            <ac:spMk id="16" creationId="{00000000-0000-0000-0000-000000000000}"/>
          </ac:spMkLst>
        </pc:spChg>
        <pc:spChg chg="mod">
          <ac:chgData name="Khoa Nguyen" userId="800421dd3346c30e" providerId="LiveId" clId="{650EAC31-71BC-4223-9E45-DBD44791FC51}" dt="2021-10-19T15:12:59.870" v="712" actId="14100"/>
          <ac:spMkLst>
            <pc:docMk/>
            <pc:sldMk cId="3371240988" sldId="414"/>
            <ac:spMk id="17" creationId="{00000000-0000-0000-0000-000000000000}"/>
          </ac:spMkLst>
        </pc:spChg>
        <pc:spChg chg="mod">
          <ac:chgData name="Khoa Nguyen" userId="800421dd3346c30e" providerId="LiveId" clId="{650EAC31-71BC-4223-9E45-DBD44791FC51}" dt="2021-10-19T15:13:04.645" v="713" actId="14100"/>
          <ac:spMkLst>
            <pc:docMk/>
            <pc:sldMk cId="3371240988" sldId="414"/>
            <ac:spMk id="18" creationId="{00000000-0000-0000-0000-000000000000}"/>
          </ac:spMkLst>
        </pc:spChg>
        <pc:spChg chg="mod">
          <ac:chgData name="Khoa Nguyen" userId="800421dd3346c30e" providerId="LiveId" clId="{650EAC31-71BC-4223-9E45-DBD44791FC51}" dt="2021-10-19T15:13:09.111" v="714" actId="14100"/>
          <ac:spMkLst>
            <pc:docMk/>
            <pc:sldMk cId="3371240988" sldId="414"/>
            <ac:spMk id="19" creationId="{00000000-0000-0000-0000-000000000000}"/>
          </ac:spMkLst>
        </pc:spChg>
        <pc:spChg chg="mod">
          <ac:chgData name="Khoa Nguyen" userId="800421dd3346c30e" providerId="LiveId" clId="{650EAC31-71BC-4223-9E45-DBD44791FC51}" dt="2021-10-19T15:13:13.804" v="715" actId="14100"/>
          <ac:spMkLst>
            <pc:docMk/>
            <pc:sldMk cId="3371240988" sldId="414"/>
            <ac:spMk id="20" creationId="{00000000-0000-0000-0000-000000000000}"/>
          </ac:spMkLst>
        </pc:spChg>
        <pc:spChg chg="mod">
          <ac:chgData name="Khoa Nguyen" userId="800421dd3346c30e" providerId="LiveId" clId="{650EAC31-71BC-4223-9E45-DBD44791FC51}" dt="2021-10-19T15:12:39.637" v="708" actId="14100"/>
          <ac:spMkLst>
            <pc:docMk/>
            <pc:sldMk cId="3371240988" sldId="414"/>
            <ac:spMk id="22" creationId="{00000000-0000-0000-0000-000000000000}"/>
          </ac:spMkLst>
        </pc:spChg>
      </pc:sldChg>
      <pc:sldChg chg="addSp modSp">
        <pc:chgData name="Khoa Nguyen" userId="800421dd3346c30e" providerId="LiveId" clId="{650EAC31-71BC-4223-9E45-DBD44791FC51}" dt="2021-10-19T15:23:07.672" v="1004" actId="14100"/>
        <pc:sldMkLst>
          <pc:docMk/>
          <pc:sldMk cId="2951717074" sldId="437"/>
        </pc:sldMkLst>
        <pc:spChg chg="add mod">
          <ac:chgData name="Khoa Nguyen" userId="800421dd3346c30e" providerId="LiveId" clId="{650EAC31-71BC-4223-9E45-DBD44791FC51}" dt="2021-10-19T15:23:07.672" v="1004" actId="14100"/>
          <ac:spMkLst>
            <pc:docMk/>
            <pc:sldMk cId="2951717074" sldId="437"/>
            <ac:spMk id="6" creationId="{B352CF1D-9504-45E9-9EBE-5BC7C03CFB48}"/>
          </ac:spMkLst>
        </pc:spChg>
        <pc:spChg chg="mod">
          <ac:chgData name="Khoa Nguyen" userId="800421dd3346c30e" providerId="LiveId" clId="{650EAC31-71BC-4223-9E45-DBD44791FC51}" dt="2021-10-19T15:09:55.159" v="666" actId="14100"/>
          <ac:spMkLst>
            <pc:docMk/>
            <pc:sldMk cId="2951717074" sldId="437"/>
            <ac:spMk id="16" creationId="{6D4196CA-4788-4DB9-86CC-6F5EDCD812EE}"/>
          </ac:spMkLst>
        </pc:spChg>
        <pc:picChg chg="mod">
          <ac:chgData name="Khoa Nguyen" userId="800421dd3346c30e" providerId="LiveId" clId="{650EAC31-71BC-4223-9E45-DBD44791FC51}" dt="2021-10-19T15:10:14.912" v="675" actId="1076"/>
          <ac:picMkLst>
            <pc:docMk/>
            <pc:sldMk cId="2951717074" sldId="437"/>
            <ac:picMk id="2" creationId="{CC71D926-3C1A-4CB8-8D5A-7D0C6101E8A7}"/>
          </ac:picMkLst>
        </pc:picChg>
        <pc:picChg chg="mod">
          <ac:chgData name="Khoa Nguyen" userId="800421dd3346c30e" providerId="LiveId" clId="{650EAC31-71BC-4223-9E45-DBD44791FC51}" dt="2021-10-19T15:10:33.646" v="677" actId="14100"/>
          <ac:picMkLst>
            <pc:docMk/>
            <pc:sldMk cId="2951717074" sldId="437"/>
            <ac:picMk id="5" creationId="{4F951C2D-F684-4D7D-A0A7-4DA7888A7CE3}"/>
          </ac:picMkLst>
        </pc:picChg>
      </pc:sldChg>
      <pc:sldChg chg="delSp modSp">
        <pc:chgData name="Khoa Nguyen" userId="800421dd3346c30e" providerId="LiveId" clId="{650EAC31-71BC-4223-9E45-DBD44791FC51}" dt="2021-10-19T15:24:16.100" v="1027" actId="1076"/>
        <pc:sldMkLst>
          <pc:docMk/>
          <pc:sldMk cId="2353390039" sldId="438"/>
        </pc:sldMkLst>
        <pc:spChg chg="mod">
          <ac:chgData name="Khoa Nguyen" userId="800421dd3346c30e" providerId="LiveId" clId="{650EAC31-71BC-4223-9E45-DBD44791FC51}" dt="2021-10-19T15:23:55.708" v="1019" actId="1076"/>
          <ac:spMkLst>
            <pc:docMk/>
            <pc:sldMk cId="2353390039" sldId="438"/>
            <ac:spMk id="7" creationId="{BF181A26-6348-4C2F-B512-166D38EA770E}"/>
          </ac:spMkLst>
        </pc:spChg>
        <pc:graphicFrameChg chg="del">
          <ac:chgData name="Khoa Nguyen" userId="800421dd3346c30e" providerId="LiveId" clId="{650EAC31-71BC-4223-9E45-DBD44791FC51}" dt="2021-10-19T15:23:31.776" v="1012" actId="478"/>
          <ac:graphicFrameMkLst>
            <pc:docMk/>
            <pc:sldMk cId="2353390039" sldId="438"/>
            <ac:graphicFrameMk id="11" creationId="{661E7F01-C8CF-4BF6-818B-4475C04D2C19}"/>
          </ac:graphicFrameMkLst>
        </pc:graphicFrameChg>
        <pc:graphicFrameChg chg="del">
          <ac:chgData name="Khoa Nguyen" userId="800421dd3346c30e" providerId="LiveId" clId="{650EAC31-71BC-4223-9E45-DBD44791FC51}" dt="2021-10-19T15:23:32.598" v="1013" actId="478"/>
          <ac:graphicFrameMkLst>
            <pc:docMk/>
            <pc:sldMk cId="2353390039" sldId="438"/>
            <ac:graphicFrameMk id="12" creationId="{5503105E-C988-4D77-A758-2E16C00A3249}"/>
          </ac:graphicFrameMkLst>
        </pc:graphicFrameChg>
        <pc:picChg chg="mod">
          <ac:chgData name="Khoa Nguyen" userId="800421dd3346c30e" providerId="LiveId" clId="{650EAC31-71BC-4223-9E45-DBD44791FC51}" dt="2021-10-19T15:23:53.136" v="1018" actId="14100"/>
          <ac:picMkLst>
            <pc:docMk/>
            <pc:sldMk cId="2353390039" sldId="438"/>
            <ac:picMk id="6" creationId="{D383D9FA-4DD6-47F0-B70A-89914B9584C0}"/>
          </ac:picMkLst>
        </pc:picChg>
        <pc:picChg chg="mod">
          <ac:chgData name="Khoa Nguyen" userId="800421dd3346c30e" providerId="LiveId" clId="{650EAC31-71BC-4223-9E45-DBD44791FC51}" dt="2021-10-19T15:24:04.667" v="1022" actId="14100"/>
          <ac:picMkLst>
            <pc:docMk/>
            <pc:sldMk cId="2353390039" sldId="438"/>
            <ac:picMk id="8" creationId="{D08FA390-047E-4720-B077-D914C8EE9601}"/>
          </ac:picMkLst>
        </pc:picChg>
        <pc:picChg chg="mod">
          <ac:chgData name="Khoa Nguyen" userId="800421dd3346c30e" providerId="LiveId" clId="{650EAC31-71BC-4223-9E45-DBD44791FC51}" dt="2021-10-19T15:24:09.332" v="1024" actId="14100"/>
          <ac:picMkLst>
            <pc:docMk/>
            <pc:sldMk cId="2353390039" sldId="438"/>
            <ac:picMk id="9" creationId="{236771F3-F90D-4810-95B7-8780829F0F51}"/>
          </ac:picMkLst>
        </pc:picChg>
        <pc:picChg chg="mod">
          <ac:chgData name="Khoa Nguyen" userId="800421dd3346c30e" providerId="LiveId" clId="{650EAC31-71BC-4223-9E45-DBD44791FC51}" dt="2021-10-19T15:24:16.100" v="1027" actId="1076"/>
          <ac:picMkLst>
            <pc:docMk/>
            <pc:sldMk cId="2353390039" sldId="438"/>
            <ac:picMk id="10" creationId="{6D2EC6BA-5BB8-4085-BED2-21A2ECCF5206}"/>
          </ac:picMkLst>
        </pc:picChg>
      </pc:sldChg>
      <pc:sldChg chg="modSp modTransition">
        <pc:chgData name="Khoa Nguyen" userId="800421dd3346c30e" providerId="LiveId" clId="{650EAC31-71BC-4223-9E45-DBD44791FC51}" dt="2021-10-19T15:11:41.691" v="692"/>
        <pc:sldMkLst>
          <pc:docMk/>
          <pc:sldMk cId="350578001" sldId="440"/>
        </pc:sldMkLst>
        <pc:spChg chg="mod">
          <ac:chgData name="Khoa Nguyen" userId="800421dd3346c30e" providerId="LiveId" clId="{650EAC31-71BC-4223-9E45-DBD44791FC51}" dt="2021-10-19T15:11:23.801" v="687" actId="14100"/>
          <ac:spMkLst>
            <pc:docMk/>
            <pc:sldMk cId="350578001" sldId="440"/>
            <ac:spMk id="11" creationId="{00000000-0000-0000-0000-000000000000}"/>
          </ac:spMkLst>
        </pc:spChg>
        <pc:spChg chg="mod">
          <ac:chgData name="Khoa Nguyen" userId="800421dd3346c30e" providerId="LiveId" clId="{650EAC31-71BC-4223-9E45-DBD44791FC51}" dt="2021-10-19T15:11:33.595" v="690" actId="1076"/>
          <ac:spMkLst>
            <pc:docMk/>
            <pc:sldMk cId="350578001" sldId="440"/>
            <ac:spMk id="12" creationId="{A09233E2-063C-4A5B-87D5-EB3CB5B85817}"/>
          </ac:spMkLst>
        </pc:spChg>
        <pc:picChg chg="mod">
          <ac:chgData name="Khoa Nguyen" userId="800421dd3346c30e" providerId="LiveId" clId="{650EAC31-71BC-4223-9E45-DBD44791FC51}" dt="2021-10-19T15:11:35.785" v="691" actId="14100"/>
          <ac:picMkLst>
            <pc:docMk/>
            <pc:sldMk cId="350578001" sldId="440"/>
            <ac:picMk id="3" creationId="{69DAB78E-A96C-43C5-BFC5-190A9233DAAE}"/>
          </ac:picMkLst>
        </pc:picChg>
      </pc:sldChg>
      <pc:sldChg chg="modSp">
        <pc:chgData name="Khoa Nguyen" userId="800421dd3346c30e" providerId="LiveId" clId="{650EAC31-71BC-4223-9E45-DBD44791FC51}" dt="2021-10-19T15:30:56.527" v="1949" actId="14100"/>
        <pc:sldMkLst>
          <pc:docMk/>
          <pc:sldMk cId="1796099652" sldId="446"/>
        </pc:sldMkLst>
        <pc:spChg chg="mod">
          <ac:chgData name="Khoa Nguyen" userId="800421dd3346c30e" providerId="LiveId" clId="{650EAC31-71BC-4223-9E45-DBD44791FC51}" dt="2021-10-19T15:30:56.527" v="1949" actId="14100"/>
          <ac:spMkLst>
            <pc:docMk/>
            <pc:sldMk cId="1796099652" sldId="446"/>
            <ac:spMk id="8" creationId="{81CA6B93-D7B4-47E2-9B92-26AF37F2BC6A}"/>
          </ac:spMkLst>
        </pc:spChg>
      </pc:sldChg>
      <pc:sldChg chg="modSp">
        <pc:chgData name="Khoa Nguyen" userId="800421dd3346c30e" providerId="LiveId" clId="{650EAC31-71BC-4223-9E45-DBD44791FC51}" dt="2021-10-19T15:14:05.921" v="727" actId="14100"/>
        <pc:sldMkLst>
          <pc:docMk/>
          <pc:sldMk cId="248804212" sldId="458"/>
        </pc:sldMkLst>
        <pc:spChg chg="mod">
          <ac:chgData name="Khoa Nguyen" userId="800421dd3346c30e" providerId="LiveId" clId="{650EAC31-71BC-4223-9E45-DBD44791FC51}" dt="2021-10-19T15:13:59.851" v="725" actId="14100"/>
          <ac:spMkLst>
            <pc:docMk/>
            <pc:sldMk cId="248804212" sldId="458"/>
            <ac:spMk id="2" creationId="{89A49AF2-C26C-440B-A786-B729232FC0DF}"/>
          </ac:spMkLst>
        </pc:spChg>
        <pc:spChg chg="mod">
          <ac:chgData name="Khoa Nguyen" userId="800421dd3346c30e" providerId="LiveId" clId="{650EAC31-71BC-4223-9E45-DBD44791FC51}" dt="2021-10-19T15:13:54.128" v="723" actId="14100"/>
          <ac:spMkLst>
            <pc:docMk/>
            <pc:sldMk cId="248804212" sldId="458"/>
            <ac:spMk id="9" creationId="{7A96B79D-B595-4EFE-AF47-F9F332E5B5C3}"/>
          </ac:spMkLst>
        </pc:spChg>
        <pc:picChg chg="mod">
          <ac:chgData name="Khoa Nguyen" userId="800421dd3346c30e" providerId="LiveId" clId="{650EAC31-71BC-4223-9E45-DBD44791FC51}" dt="2021-10-19T15:13:56.857" v="724" actId="14100"/>
          <ac:picMkLst>
            <pc:docMk/>
            <pc:sldMk cId="248804212" sldId="458"/>
            <ac:picMk id="3" creationId="{47451D07-5F0B-43A8-99DD-79172D2579C7}"/>
          </ac:picMkLst>
        </pc:picChg>
        <pc:picChg chg="mod">
          <ac:chgData name="Khoa Nguyen" userId="800421dd3346c30e" providerId="LiveId" clId="{650EAC31-71BC-4223-9E45-DBD44791FC51}" dt="2021-10-19T15:14:05.921" v="727" actId="14100"/>
          <ac:picMkLst>
            <pc:docMk/>
            <pc:sldMk cId="248804212" sldId="458"/>
            <ac:picMk id="4" creationId="{C040CD0A-1523-4BE5-8CB5-CA3C86E49311}"/>
          </ac:picMkLst>
        </pc:picChg>
      </pc:sldChg>
      <pc:sldChg chg="modSp add">
        <pc:chgData name="Khoa Nguyen" userId="800421dd3346c30e" providerId="LiveId" clId="{650EAC31-71BC-4223-9E45-DBD44791FC51}" dt="2021-10-19T15:30:15.680" v="1946" actId="1076"/>
        <pc:sldMkLst>
          <pc:docMk/>
          <pc:sldMk cId="1370909909" sldId="464"/>
        </pc:sldMkLst>
        <pc:spChg chg="mod">
          <ac:chgData name="Khoa Nguyen" userId="800421dd3346c30e" providerId="LiveId" clId="{650EAC31-71BC-4223-9E45-DBD44791FC51}" dt="2021-10-19T15:30:00.390" v="1941" actId="6549"/>
          <ac:spMkLst>
            <pc:docMk/>
            <pc:sldMk cId="1370909909" sldId="464"/>
            <ac:spMk id="8" creationId="{00000000-0000-0000-0000-000000000000}"/>
          </ac:spMkLst>
        </pc:spChg>
        <pc:spChg chg="mod">
          <ac:chgData name="Khoa Nguyen" userId="800421dd3346c30e" providerId="LiveId" clId="{650EAC31-71BC-4223-9E45-DBD44791FC51}" dt="2021-10-19T15:26:41.277" v="1279" actId="20577"/>
          <ac:spMkLst>
            <pc:docMk/>
            <pc:sldMk cId="1370909909" sldId="464"/>
            <ac:spMk id="11" creationId="{00000000-0000-0000-0000-000000000000}"/>
          </ac:spMkLst>
        </pc:spChg>
        <pc:picChg chg="mod">
          <ac:chgData name="Khoa Nguyen" userId="800421dd3346c30e" providerId="LiveId" clId="{650EAC31-71BC-4223-9E45-DBD44791FC51}" dt="2021-10-19T15:30:15.680" v="1946" actId="1076"/>
          <ac:picMkLst>
            <pc:docMk/>
            <pc:sldMk cId="1370909909" sldId="464"/>
            <ac:picMk id="2" creationId="{0AB62BB3-9073-40F0-9FC1-4716C1E4C0FA}"/>
          </ac:picMkLst>
        </pc:picChg>
        <pc:picChg chg="mod">
          <ac:chgData name="Khoa Nguyen" userId="800421dd3346c30e" providerId="LiveId" clId="{650EAC31-71BC-4223-9E45-DBD44791FC51}" dt="2021-10-19T15:30:09.139" v="1944" actId="1076"/>
          <ac:picMkLst>
            <pc:docMk/>
            <pc:sldMk cId="1370909909" sldId="464"/>
            <ac:picMk id="10" creationId="{00000000-0000-0000-0000-000000000000}"/>
          </ac:picMkLst>
        </pc:picChg>
        <pc:picChg chg="mod">
          <ac:chgData name="Khoa Nguyen" userId="800421dd3346c30e" providerId="LiveId" clId="{650EAC31-71BC-4223-9E45-DBD44791FC51}" dt="2021-10-19T15:30:10.844" v="1945" actId="1076"/>
          <ac:picMkLst>
            <pc:docMk/>
            <pc:sldMk cId="1370909909" sldId="464"/>
            <ac:picMk id="1026" creationId="{00000000-0000-0000-0000-000000000000}"/>
          </ac:picMkLst>
        </pc:picChg>
      </pc:sldChg>
      <pc:sldChg chg="ord">
        <pc:chgData name="Khoa Nguyen" userId="800421dd3346c30e" providerId="LiveId" clId="{650EAC31-71BC-4223-9E45-DBD44791FC51}" dt="2021-10-19T14:35:59.654" v="188"/>
        <pc:sldMkLst>
          <pc:docMk/>
          <pc:sldMk cId="1482039042" sldId="2134803544"/>
        </pc:sldMkLst>
      </pc:sldChg>
      <pc:sldChg chg="modSp">
        <pc:chgData name="Khoa Nguyen" userId="800421dd3346c30e" providerId="LiveId" clId="{650EAC31-71BC-4223-9E45-DBD44791FC51}" dt="2021-10-19T15:39:49.522" v="2284" actId="1076"/>
        <pc:sldMkLst>
          <pc:docMk/>
          <pc:sldMk cId="531963471" sldId="2134803550"/>
        </pc:sldMkLst>
        <pc:spChg chg="mod">
          <ac:chgData name="Khoa Nguyen" userId="800421dd3346c30e" providerId="LiveId" clId="{650EAC31-71BC-4223-9E45-DBD44791FC51}" dt="2021-10-19T15:39:08.451" v="2271" actId="1076"/>
          <ac:spMkLst>
            <pc:docMk/>
            <pc:sldMk cId="531963471" sldId="2134803550"/>
            <ac:spMk id="6" creationId="{00000000-0000-0000-0000-000000000000}"/>
          </ac:spMkLst>
        </pc:spChg>
        <pc:spChg chg="mod">
          <ac:chgData name="Khoa Nguyen" userId="800421dd3346c30e" providerId="LiveId" clId="{650EAC31-71BC-4223-9E45-DBD44791FC51}" dt="2021-10-19T15:38:25.909" v="2226" actId="14100"/>
          <ac:spMkLst>
            <pc:docMk/>
            <pc:sldMk cId="531963471" sldId="2134803550"/>
            <ac:spMk id="7" creationId="{00000000-0000-0000-0000-000000000000}"/>
          </ac:spMkLst>
        </pc:spChg>
        <pc:spChg chg="mod">
          <ac:chgData name="Khoa Nguyen" userId="800421dd3346c30e" providerId="LiveId" clId="{650EAC31-71BC-4223-9E45-DBD44791FC51}" dt="2021-10-19T15:39:38.310" v="2283" actId="20577"/>
          <ac:spMkLst>
            <pc:docMk/>
            <pc:sldMk cId="531963471" sldId="2134803550"/>
            <ac:spMk id="10" creationId="{00000000-0000-0000-0000-000000000000}"/>
          </ac:spMkLst>
        </pc:spChg>
        <pc:spChg chg="mod">
          <ac:chgData name="Khoa Nguyen" userId="800421dd3346c30e" providerId="LiveId" clId="{650EAC31-71BC-4223-9E45-DBD44791FC51}" dt="2021-10-19T15:37:20.048" v="2195" actId="20577"/>
          <ac:spMkLst>
            <pc:docMk/>
            <pc:sldMk cId="531963471" sldId="2134803550"/>
            <ac:spMk id="20482" creationId="{00000000-0000-0000-0000-000000000000}"/>
          </ac:spMkLst>
        </pc:spChg>
        <pc:picChg chg="mod">
          <ac:chgData name="Khoa Nguyen" userId="800421dd3346c30e" providerId="LiveId" clId="{650EAC31-71BC-4223-9E45-DBD44791FC51}" dt="2021-10-19T15:39:49.522" v="2284" actId="1076"/>
          <ac:picMkLst>
            <pc:docMk/>
            <pc:sldMk cId="531963471" sldId="2134803550"/>
            <ac:picMk id="8" creationId="{00000000-0000-0000-0000-000000000000}"/>
          </ac:picMkLst>
        </pc:picChg>
      </pc:sldChg>
      <pc:sldChg chg="addSp delSp modSp add">
        <pc:chgData name="Khoa Nguyen" userId="800421dd3346c30e" providerId="LiveId" clId="{650EAC31-71BC-4223-9E45-DBD44791FC51}" dt="2021-10-19T15:21:58.832" v="967" actId="14100"/>
        <pc:sldMkLst>
          <pc:docMk/>
          <pc:sldMk cId="2711397503" sldId="2134803555"/>
        </pc:sldMkLst>
        <pc:spChg chg="add mod">
          <ac:chgData name="Khoa Nguyen" userId="800421dd3346c30e" providerId="LiveId" clId="{650EAC31-71BC-4223-9E45-DBD44791FC51}" dt="2021-10-19T15:21:58.832" v="967" actId="14100"/>
          <ac:spMkLst>
            <pc:docMk/>
            <pc:sldMk cId="2711397503" sldId="2134803555"/>
            <ac:spMk id="6" creationId="{1BF81334-CB1E-4DB3-9401-4D0075AFACEC}"/>
          </ac:spMkLst>
        </pc:spChg>
        <pc:picChg chg="add del mod">
          <ac:chgData name="Khoa Nguyen" userId="800421dd3346c30e" providerId="LiveId" clId="{650EAC31-71BC-4223-9E45-DBD44791FC51}" dt="2021-10-19T15:20:45.754" v="933" actId="478"/>
          <ac:picMkLst>
            <pc:docMk/>
            <pc:sldMk cId="2711397503" sldId="2134803555"/>
            <ac:picMk id="2" creationId="{3BE91775-37A3-4F7D-AF77-73FAFA76E5ED}"/>
          </ac:picMkLst>
        </pc:picChg>
        <pc:picChg chg="add mod">
          <ac:chgData name="Khoa Nguyen" userId="800421dd3346c30e" providerId="LiveId" clId="{650EAC31-71BC-4223-9E45-DBD44791FC51}" dt="2021-10-19T15:08:05.210" v="567" actId="14100"/>
          <ac:picMkLst>
            <pc:docMk/>
            <pc:sldMk cId="2711397503" sldId="2134803555"/>
            <ac:picMk id="5" creationId="{6849634E-EBFB-4B92-B0B4-E43B8C8E74FD}"/>
          </ac:picMkLst>
        </pc:picChg>
        <pc:picChg chg="add mod">
          <ac:chgData name="Khoa Nguyen" userId="800421dd3346c30e" providerId="LiveId" clId="{650EAC31-71BC-4223-9E45-DBD44791FC51}" dt="2021-10-19T15:21:34.371" v="938" actId="14100"/>
          <ac:picMkLst>
            <pc:docMk/>
            <pc:sldMk cId="2711397503" sldId="2134803555"/>
            <ac:picMk id="7" creationId="{0150F512-6D07-4B90-8677-E1E11EFD6070}"/>
          </ac:picMkLst>
        </pc:picChg>
      </pc:sldChg>
      <pc:sldChg chg="modSp add ord">
        <pc:chgData name="Khoa Nguyen" userId="800421dd3346c30e" providerId="LiveId" clId="{650EAC31-71BC-4223-9E45-DBD44791FC51}" dt="2021-10-19T15:49:02.096" v="2564" actId="6549"/>
        <pc:sldMkLst>
          <pc:docMk/>
          <pc:sldMk cId="1955530492" sldId="2134803557"/>
        </pc:sldMkLst>
        <pc:spChg chg="mod">
          <ac:chgData name="Khoa Nguyen" userId="800421dd3346c30e" providerId="LiveId" clId="{650EAC31-71BC-4223-9E45-DBD44791FC51}" dt="2021-10-19T15:46:57.210" v="2548" actId="1076"/>
          <ac:spMkLst>
            <pc:docMk/>
            <pc:sldMk cId="1955530492" sldId="2134803557"/>
            <ac:spMk id="4" creationId="{7380598D-7F84-4105-8D77-C428520B33AE}"/>
          </ac:spMkLst>
        </pc:spChg>
        <pc:spChg chg="mod">
          <ac:chgData name="Khoa Nguyen" userId="800421dd3346c30e" providerId="LiveId" clId="{650EAC31-71BC-4223-9E45-DBD44791FC51}" dt="2021-10-19T15:49:02.096" v="2564" actId="6549"/>
          <ac:spMkLst>
            <pc:docMk/>
            <pc:sldMk cId="1955530492" sldId="2134803557"/>
            <ac:spMk id="6" creationId="{53B812EC-C0C5-4683-BD25-0358F70513B4}"/>
          </ac:spMkLst>
        </pc:spChg>
      </pc:sldChg>
      <pc:sldChg chg="modSp">
        <pc:chgData name="Khoa Nguyen" userId="800421dd3346c30e" providerId="LiveId" clId="{650EAC31-71BC-4223-9E45-DBD44791FC51}" dt="2021-10-19T15:49:47.391" v="2575" actId="1076"/>
        <pc:sldMkLst>
          <pc:docMk/>
          <pc:sldMk cId="445703787" sldId="2134803559"/>
        </pc:sldMkLst>
        <pc:spChg chg="mod">
          <ac:chgData name="Khoa Nguyen" userId="800421dd3346c30e" providerId="LiveId" clId="{650EAC31-71BC-4223-9E45-DBD44791FC51}" dt="2021-10-19T15:49:47.391" v="2575" actId="1076"/>
          <ac:spMkLst>
            <pc:docMk/>
            <pc:sldMk cId="445703787" sldId="2134803559"/>
            <ac:spMk id="4" creationId="{7380598D-7F84-4105-8D77-C428520B33AE}"/>
          </ac:spMkLst>
        </pc:spChg>
        <pc:spChg chg="mod">
          <ac:chgData name="Khoa Nguyen" userId="800421dd3346c30e" providerId="LiveId" clId="{650EAC31-71BC-4223-9E45-DBD44791FC51}" dt="2021-10-19T15:49:36.473" v="2572" actId="113"/>
          <ac:spMkLst>
            <pc:docMk/>
            <pc:sldMk cId="445703787" sldId="2134803559"/>
            <ac:spMk id="6" creationId="{53B812EC-C0C5-4683-BD25-0358F70513B4}"/>
          </ac:spMkLst>
        </pc:spChg>
      </pc:sldChg>
      <pc:sldChg chg="modSp add ord">
        <pc:chgData name="Khoa Nguyen" userId="800421dd3346c30e" providerId="LiveId" clId="{650EAC31-71BC-4223-9E45-DBD44791FC51}" dt="2021-10-19T15:54:02.923" v="2607" actId="207"/>
        <pc:sldMkLst>
          <pc:docMk/>
          <pc:sldMk cId="3350520" sldId="2134803560"/>
        </pc:sldMkLst>
        <pc:spChg chg="mod">
          <ac:chgData name="Khoa Nguyen" userId="800421dd3346c30e" providerId="LiveId" clId="{650EAC31-71BC-4223-9E45-DBD44791FC51}" dt="2021-10-19T15:53:46.281" v="2605" actId="207"/>
          <ac:spMkLst>
            <pc:docMk/>
            <pc:sldMk cId="3350520" sldId="2134803560"/>
            <ac:spMk id="11" creationId="{00000000-0000-0000-0000-000000000000}"/>
          </ac:spMkLst>
        </pc:spChg>
        <pc:spChg chg="mod">
          <ac:chgData name="Khoa Nguyen" userId="800421dd3346c30e" providerId="LiveId" clId="{650EAC31-71BC-4223-9E45-DBD44791FC51}" dt="2021-10-19T15:53:36.185" v="2603" actId="207"/>
          <ac:spMkLst>
            <pc:docMk/>
            <pc:sldMk cId="3350520" sldId="2134803560"/>
            <ac:spMk id="14" creationId="{00000000-0000-0000-0000-000000000000}"/>
          </ac:spMkLst>
        </pc:spChg>
        <pc:spChg chg="mod">
          <ac:chgData name="Khoa Nguyen" userId="800421dd3346c30e" providerId="LiveId" clId="{650EAC31-71BC-4223-9E45-DBD44791FC51}" dt="2021-10-19T15:54:02.923" v="2607" actId="207"/>
          <ac:spMkLst>
            <pc:docMk/>
            <pc:sldMk cId="3350520" sldId="2134803560"/>
            <ac:spMk id="26" creationId="{9B8D7334-F321-463B-A931-9411A6120B18}"/>
          </ac:spMkLst>
        </pc:spChg>
        <pc:grpChg chg="mod">
          <ac:chgData name="Khoa Nguyen" userId="800421dd3346c30e" providerId="LiveId" clId="{650EAC31-71BC-4223-9E45-DBD44791FC51}" dt="2021-10-19T15:51:27.964" v="2585" actId="14100"/>
          <ac:grpSpMkLst>
            <pc:docMk/>
            <pc:sldMk cId="3350520" sldId="2134803560"/>
            <ac:grpSpMk id="10" creationId="{00000000-0000-0000-0000-000000000000}"/>
          </ac:grpSpMkLst>
        </pc:grpChg>
        <pc:grpChg chg="mod">
          <ac:chgData name="Khoa Nguyen" userId="800421dd3346c30e" providerId="LiveId" clId="{650EAC31-71BC-4223-9E45-DBD44791FC51}" dt="2021-10-19T15:52:51.574" v="2598" actId="14100"/>
          <ac:grpSpMkLst>
            <pc:docMk/>
            <pc:sldMk cId="3350520" sldId="2134803560"/>
            <ac:grpSpMk id="13" creationId="{00000000-0000-0000-0000-000000000000}"/>
          </ac:grpSpMkLst>
        </pc:grpChg>
        <pc:grpChg chg="mod">
          <ac:chgData name="Khoa Nguyen" userId="800421dd3346c30e" providerId="LiveId" clId="{650EAC31-71BC-4223-9E45-DBD44791FC51}" dt="2021-10-19T15:53:53.545" v="2606" actId="207"/>
          <ac:grpSpMkLst>
            <pc:docMk/>
            <pc:sldMk cId="3350520" sldId="2134803560"/>
            <ac:grpSpMk id="25" creationId="{A722EAE4-D7C8-4E94-9997-958430CB202C}"/>
          </ac:grpSpMkLst>
        </pc:grpChg>
        <pc:cxnChg chg="mod">
          <ac:chgData name="Khoa Nguyen" userId="800421dd3346c30e" providerId="LiveId" clId="{650EAC31-71BC-4223-9E45-DBD44791FC51}" dt="2021-10-19T15:51:36.579" v="2586" actId="14100"/>
          <ac:cxnSpMkLst>
            <pc:docMk/>
            <pc:sldMk cId="3350520" sldId="2134803560"/>
            <ac:cxnSpMk id="12" creationId="{00000000-0000-0000-0000-000000000000}"/>
          </ac:cxnSpMkLst>
        </pc:cxnChg>
        <pc:cxnChg chg="mod">
          <ac:chgData name="Khoa Nguyen" userId="800421dd3346c30e" providerId="LiveId" clId="{650EAC31-71BC-4223-9E45-DBD44791FC51}" dt="2021-10-19T15:52:51.574" v="2598" actId="14100"/>
          <ac:cxnSpMkLst>
            <pc:docMk/>
            <pc:sldMk cId="3350520" sldId="2134803560"/>
            <ac:cxnSpMk id="15" creationId="{00000000-0000-0000-0000-000000000000}"/>
          </ac:cxnSpMkLst>
        </pc:cxnChg>
        <pc:cxnChg chg="mod">
          <ac:chgData name="Khoa Nguyen" userId="800421dd3346c30e" providerId="LiveId" clId="{650EAC31-71BC-4223-9E45-DBD44791FC51}" dt="2021-10-19T15:52:44.302" v="2597" actId="14100"/>
          <ac:cxnSpMkLst>
            <pc:docMk/>
            <pc:sldMk cId="3350520" sldId="2134803560"/>
            <ac:cxnSpMk id="29" creationId="{683A6AD3-19A8-42A2-AEC0-41841B6547C6}"/>
          </ac:cxnSpMkLst>
        </pc:cxnChg>
      </pc:sldChg>
      <pc:sldChg chg="add">
        <pc:chgData name="Khoa Nguyen" userId="800421dd3346c30e" providerId="LiveId" clId="{650EAC31-71BC-4223-9E45-DBD44791FC51}" dt="2021-10-19T15:53:08.385" v="2599"/>
        <pc:sldMkLst>
          <pc:docMk/>
          <pc:sldMk cId="1328863678" sldId="2134803561"/>
        </pc:sldMkLst>
      </pc:sldChg>
      <pc:sldMasterChg chg="delSldLayout">
        <pc:chgData name="Khoa Nguyen" userId="800421dd3346c30e" providerId="LiveId" clId="{650EAC31-71BC-4223-9E45-DBD44791FC51}" dt="2021-10-19T14:29:39.308" v="15" actId="2696"/>
        <pc:sldMasterMkLst>
          <pc:docMk/>
          <pc:sldMasterMk cId="2011953649" sldId="2147483676"/>
        </pc:sldMasterMkLst>
      </pc:sldMasterChg>
    </pc:docChg>
  </pc:docChgLst>
  <pc:docChgLst>
    <pc:chgData name="Khoa Nguyen" userId="800421dd3346c30e" providerId="LiveId" clId="{F5A95D79-E23B-4C10-9E29-C8F98F8C3D28}"/>
    <pc:docChg chg="custSel delSld modSld sldOrd">
      <pc:chgData name="Khoa Nguyen" userId="800421dd3346c30e" providerId="LiveId" clId="{F5A95D79-E23B-4C10-9E29-C8F98F8C3D28}" dt="2021-10-29T06:40:29.416" v="46" actId="1076"/>
      <pc:docMkLst>
        <pc:docMk/>
      </pc:docMkLst>
      <pc:sldChg chg="addSp modSp">
        <pc:chgData name="Khoa Nguyen" userId="800421dd3346c30e" providerId="LiveId" clId="{F5A95D79-E23B-4C10-9E29-C8F98F8C3D28}" dt="2021-10-29T06:40:29.416" v="46" actId="1076"/>
        <pc:sldMkLst>
          <pc:docMk/>
          <pc:sldMk cId="3371240988" sldId="414"/>
        </pc:sldMkLst>
        <pc:spChg chg="mod">
          <ac:chgData name="Khoa Nguyen" userId="800421dd3346c30e" providerId="LiveId" clId="{F5A95D79-E23B-4C10-9E29-C8F98F8C3D28}" dt="2021-10-29T06:39:25.118" v="44" actId="1076"/>
          <ac:spMkLst>
            <pc:docMk/>
            <pc:sldMk cId="3371240988" sldId="414"/>
            <ac:spMk id="2" creationId="{00000000-0000-0000-0000-000000000000}"/>
          </ac:spMkLst>
        </pc:spChg>
        <pc:spChg chg="mod">
          <ac:chgData name="Khoa Nguyen" userId="800421dd3346c30e" providerId="LiveId" clId="{F5A95D79-E23B-4C10-9E29-C8F98F8C3D28}" dt="2021-10-29T06:40:29.416" v="46" actId="1076"/>
          <ac:spMkLst>
            <pc:docMk/>
            <pc:sldMk cId="3371240988" sldId="414"/>
            <ac:spMk id="21" creationId="{00000000-0000-0000-0000-000000000000}"/>
          </ac:spMkLst>
        </pc:spChg>
        <pc:spChg chg="mod">
          <ac:chgData name="Khoa Nguyen" userId="800421dd3346c30e" providerId="LiveId" clId="{F5A95D79-E23B-4C10-9E29-C8F98F8C3D28}" dt="2021-10-29T06:39:08.170" v="38" actId="14100"/>
          <ac:spMkLst>
            <pc:docMk/>
            <pc:sldMk cId="3371240988" sldId="414"/>
            <ac:spMk id="22" creationId="{00000000-0000-0000-0000-000000000000}"/>
          </ac:spMkLst>
        </pc:spChg>
        <pc:picChg chg="add mod">
          <ac:chgData name="Khoa Nguyen" userId="800421dd3346c30e" providerId="LiveId" clId="{F5A95D79-E23B-4C10-9E29-C8F98F8C3D28}" dt="2021-10-29T06:39:21.552" v="43" actId="1076"/>
          <ac:picMkLst>
            <pc:docMk/>
            <pc:sldMk cId="3371240988" sldId="414"/>
            <ac:picMk id="3" creationId="{B36F74FB-EE58-4E73-A9E6-AEC70908883C}"/>
          </ac:picMkLst>
        </pc:picChg>
      </pc:sldChg>
      <pc:sldChg chg="del">
        <pc:chgData name="Khoa Nguyen" userId="800421dd3346c30e" providerId="LiveId" clId="{F5A95D79-E23B-4C10-9E29-C8F98F8C3D28}" dt="2021-10-29T06:22:13.230" v="1" actId="2696"/>
        <pc:sldMkLst>
          <pc:docMk/>
          <pc:sldMk cId="0" sldId="421"/>
        </pc:sldMkLst>
      </pc:sldChg>
      <pc:sldChg chg="del">
        <pc:chgData name="Khoa Nguyen" userId="800421dd3346c30e" providerId="LiveId" clId="{F5A95D79-E23B-4C10-9E29-C8F98F8C3D28}" dt="2021-10-29T06:22:13.611" v="5" actId="2696"/>
        <pc:sldMkLst>
          <pc:docMk/>
          <pc:sldMk cId="1351304563" sldId="424"/>
        </pc:sldMkLst>
      </pc:sldChg>
      <pc:sldChg chg="del">
        <pc:chgData name="Khoa Nguyen" userId="800421dd3346c30e" providerId="LiveId" clId="{F5A95D79-E23B-4C10-9E29-C8F98F8C3D28}" dt="2021-10-29T06:22:13.713" v="6" actId="2696"/>
        <pc:sldMkLst>
          <pc:docMk/>
          <pc:sldMk cId="1703329434" sldId="2134803427"/>
        </pc:sldMkLst>
      </pc:sldChg>
      <pc:sldChg chg="addSp delSp modSp">
        <pc:chgData name="Khoa Nguyen" userId="800421dd3346c30e" providerId="LiveId" clId="{F5A95D79-E23B-4C10-9E29-C8F98F8C3D28}" dt="2021-10-29T06:31:06.864" v="27" actId="14100"/>
        <pc:sldMkLst>
          <pc:docMk/>
          <pc:sldMk cId="2711397503" sldId="2134803555"/>
        </pc:sldMkLst>
        <pc:picChg chg="add mod modCrop">
          <ac:chgData name="Khoa Nguyen" userId="800421dd3346c30e" providerId="LiveId" clId="{F5A95D79-E23B-4C10-9E29-C8F98F8C3D28}" dt="2021-10-29T06:31:04.954" v="26" actId="14100"/>
          <ac:picMkLst>
            <pc:docMk/>
            <pc:sldMk cId="2711397503" sldId="2134803555"/>
            <ac:picMk id="2" creationId="{326C7170-A334-49C6-B355-C228B0E01181}"/>
          </ac:picMkLst>
        </pc:picChg>
        <pc:picChg chg="mod">
          <ac:chgData name="Khoa Nguyen" userId="800421dd3346c30e" providerId="LiveId" clId="{F5A95D79-E23B-4C10-9E29-C8F98F8C3D28}" dt="2021-10-29T06:31:06.864" v="27" actId="14100"/>
          <ac:picMkLst>
            <pc:docMk/>
            <pc:sldMk cId="2711397503" sldId="2134803555"/>
            <ac:picMk id="5" creationId="{6849634E-EBFB-4B92-B0B4-E43B8C8E74FD}"/>
          </ac:picMkLst>
        </pc:picChg>
        <pc:picChg chg="del">
          <ac:chgData name="Khoa Nguyen" userId="800421dd3346c30e" providerId="LiveId" clId="{F5A95D79-E23B-4C10-9E29-C8F98F8C3D28}" dt="2021-10-29T06:28:30.056" v="14" actId="478"/>
          <ac:picMkLst>
            <pc:docMk/>
            <pc:sldMk cId="2711397503" sldId="2134803555"/>
            <ac:picMk id="7" creationId="{0150F512-6D07-4B90-8677-E1E11EFD6070}"/>
          </ac:picMkLst>
        </pc:picChg>
      </pc:sldChg>
      <pc:sldChg chg="modSp">
        <pc:chgData name="Khoa Nguyen" userId="800421dd3346c30e" providerId="LiveId" clId="{F5A95D79-E23B-4C10-9E29-C8F98F8C3D28}" dt="2021-10-29T06:23:56.933" v="12" actId="113"/>
        <pc:sldMkLst>
          <pc:docMk/>
          <pc:sldMk cId="1955530492" sldId="2134803557"/>
        </pc:sldMkLst>
        <pc:spChg chg="mod">
          <ac:chgData name="Khoa Nguyen" userId="800421dd3346c30e" providerId="LiveId" clId="{F5A95D79-E23B-4C10-9E29-C8F98F8C3D28}" dt="2021-10-29T06:23:56.933" v="12" actId="113"/>
          <ac:spMkLst>
            <pc:docMk/>
            <pc:sldMk cId="1955530492" sldId="2134803557"/>
            <ac:spMk id="6" creationId="{53B812EC-C0C5-4683-BD25-0358F70513B4}"/>
          </ac:spMkLst>
        </pc:spChg>
      </pc:sldChg>
      <pc:sldChg chg="del">
        <pc:chgData name="Khoa Nguyen" userId="800421dd3346c30e" providerId="LiveId" clId="{F5A95D79-E23B-4C10-9E29-C8F98F8C3D28}" dt="2021-10-29T06:22:13.815" v="9" actId="2696"/>
        <pc:sldMkLst>
          <pc:docMk/>
          <pc:sldMk cId="2147527277" sldId="2134803570"/>
        </pc:sldMkLst>
      </pc:sldChg>
      <pc:sldChg chg="ord">
        <pc:chgData name="Khoa Nguyen" userId="800421dd3346c30e" providerId="LiveId" clId="{F5A95D79-E23B-4C10-9E29-C8F98F8C3D28}" dt="2021-10-29T06:26:20.040" v="13"/>
        <pc:sldMkLst>
          <pc:docMk/>
          <pc:sldMk cId="4257947342" sldId="2134803572"/>
        </pc:sldMkLst>
      </pc:sldChg>
      <pc:sldChg chg="del">
        <pc:chgData name="Khoa Nguyen" userId="800421dd3346c30e" providerId="LiveId" clId="{F5A95D79-E23B-4C10-9E29-C8F98F8C3D28}" dt="2021-10-29T06:22:13.760" v="7" actId="2696"/>
        <pc:sldMkLst>
          <pc:docMk/>
          <pc:sldMk cId="2353359563" sldId="2134803573"/>
        </pc:sldMkLst>
      </pc:sldChg>
      <pc:sldChg chg="del">
        <pc:chgData name="Khoa Nguyen" userId="800421dd3346c30e" providerId="LiveId" clId="{F5A95D79-E23B-4C10-9E29-C8F98F8C3D28}" dt="2021-10-29T06:22:13.795" v="8" actId="2696"/>
        <pc:sldMkLst>
          <pc:docMk/>
          <pc:sldMk cId="2612777090" sldId="2134803575"/>
        </pc:sldMkLst>
      </pc:sldChg>
      <pc:sldChg chg="del">
        <pc:chgData name="Khoa Nguyen" userId="800421dd3346c30e" providerId="LiveId" clId="{F5A95D79-E23B-4C10-9E29-C8F98F8C3D28}" dt="2021-10-29T06:22:13.358" v="4" actId="2696"/>
        <pc:sldMkLst>
          <pc:docMk/>
          <pc:sldMk cId="2954733142" sldId="2134803577"/>
        </pc:sldMkLst>
      </pc:sldChg>
      <pc:sldChg chg="modSp">
        <pc:chgData name="Khoa Nguyen" userId="800421dd3346c30e" providerId="LiveId" clId="{F5A95D79-E23B-4C10-9E29-C8F98F8C3D28}" dt="2021-10-29T06:22:42.276" v="10" actId="14100"/>
        <pc:sldMkLst>
          <pc:docMk/>
          <pc:sldMk cId="216391245" sldId="2134803580"/>
        </pc:sldMkLst>
        <pc:spChg chg="mod">
          <ac:chgData name="Khoa Nguyen" userId="800421dd3346c30e" providerId="LiveId" clId="{F5A95D79-E23B-4C10-9E29-C8F98F8C3D28}" dt="2021-10-29T06:22:42.276" v="10" actId="14100"/>
          <ac:spMkLst>
            <pc:docMk/>
            <pc:sldMk cId="216391245" sldId="2134803580"/>
            <ac:spMk id="31" creationId="{A8A944A8-8C52-4D24-BDE1-3295CCF89551}"/>
          </ac:spMkLst>
        </pc:spChg>
      </pc:sldChg>
      <pc:sldChg chg="del">
        <pc:chgData name="Khoa Nguyen" userId="800421dd3346c30e" providerId="LiveId" clId="{F5A95D79-E23B-4C10-9E29-C8F98F8C3D28}" dt="2021-10-29T06:22:13.087" v="0" actId="2696"/>
        <pc:sldMkLst>
          <pc:docMk/>
          <pc:sldMk cId="670023735" sldId="2134803582"/>
        </pc:sldMkLst>
      </pc:sldChg>
      <pc:sldChg chg="del">
        <pc:chgData name="Khoa Nguyen" userId="800421dd3346c30e" providerId="LiveId" clId="{F5A95D79-E23B-4C10-9E29-C8F98F8C3D28}" dt="2021-10-29T06:22:13.287" v="2" actId="2696"/>
        <pc:sldMkLst>
          <pc:docMk/>
          <pc:sldMk cId="831004030" sldId="2134803583"/>
        </pc:sldMkLst>
      </pc:sldChg>
      <pc:sldChg chg="del">
        <pc:chgData name="Khoa Nguyen" userId="800421dd3346c30e" providerId="LiveId" clId="{F5A95D79-E23B-4C10-9E29-C8F98F8C3D28}" dt="2021-10-29T06:22:13.328" v="3" actId="2696"/>
        <pc:sldMkLst>
          <pc:docMk/>
          <pc:sldMk cId="1174928647" sldId="2134803584"/>
        </pc:sldMkLst>
      </pc:sldChg>
    </pc:docChg>
  </pc:docChgLst>
  <pc:docChgLst>
    <pc:chgData name="Khoa Nguyen" userId="800421dd3346c30e" providerId="LiveId" clId="{55D6D7CC-4024-406B-A84A-6FF5C1B520AF}"/>
    <pc:docChg chg="undo custSel addSld delSld modSld sldOrd">
      <pc:chgData name="Khoa Nguyen" userId="800421dd3346c30e" providerId="LiveId" clId="{55D6D7CC-4024-406B-A84A-6FF5C1B520AF}" dt="2021-10-25T02:53:56.064" v="3067" actId="20577"/>
      <pc:docMkLst>
        <pc:docMk/>
      </pc:docMkLst>
      <pc:sldChg chg="add">
        <pc:chgData name="Khoa Nguyen" userId="800421dd3346c30e" providerId="LiveId" clId="{55D6D7CC-4024-406B-A84A-6FF5C1B520AF}" dt="2021-10-21T13:29:14.165" v="1735"/>
        <pc:sldMkLst>
          <pc:docMk/>
          <pc:sldMk cId="4159956581" sldId="420"/>
        </pc:sldMkLst>
      </pc:sldChg>
      <pc:sldChg chg="addSp delSp modSp add">
        <pc:chgData name="Khoa Nguyen" userId="800421dd3346c30e" providerId="LiveId" clId="{55D6D7CC-4024-406B-A84A-6FF5C1B520AF}" dt="2021-10-21T14:12:23.788" v="2932"/>
        <pc:sldMkLst>
          <pc:docMk/>
          <pc:sldMk cId="449744714" sldId="426"/>
        </pc:sldMkLst>
        <pc:spChg chg="mod">
          <ac:chgData name="Khoa Nguyen" userId="800421dd3346c30e" providerId="LiveId" clId="{55D6D7CC-4024-406B-A84A-6FF5C1B520AF}" dt="2021-10-21T14:11:51.902" v="2929" actId="1076"/>
          <ac:spMkLst>
            <pc:docMk/>
            <pc:sldMk cId="449744714" sldId="426"/>
            <ac:spMk id="3" creationId="{00000000-0000-0000-0000-000000000000}"/>
          </ac:spMkLst>
        </pc:spChg>
        <pc:spChg chg="mod">
          <ac:chgData name="Khoa Nguyen" userId="800421dd3346c30e" providerId="LiveId" clId="{55D6D7CC-4024-406B-A84A-6FF5C1B520AF}" dt="2021-10-21T14:10:31.844" v="2910" actId="1076"/>
          <ac:spMkLst>
            <pc:docMk/>
            <pc:sldMk cId="449744714" sldId="426"/>
            <ac:spMk id="8" creationId="{00000000-0000-0000-0000-000000000000}"/>
          </ac:spMkLst>
        </pc:spChg>
        <pc:spChg chg="mod">
          <ac:chgData name="Khoa Nguyen" userId="800421dd3346c30e" providerId="LiveId" clId="{55D6D7CC-4024-406B-A84A-6FF5C1B520AF}" dt="2021-10-21T14:10:34.824" v="2911" actId="1076"/>
          <ac:spMkLst>
            <pc:docMk/>
            <pc:sldMk cId="449744714" sldId="426"/>
            <ac:spMk id="9" creationId="{00000000-0000-0000-0000-000000000000}"/>
          </ac:spMkLst>
        </pc:spChg>
        <pc:spChg chg="del">
          <ac:chgData name="Khoa Nguyen" userId="800421dd3346c30e" providerId="LiveId" clId="{55D6D7CC-4024-406B-A84A-6FF5C1B520AF}" dt="2021-10-21T13:31:46.556" v="1761" actId="478"/>
          <ac:spMkLst>
            <pc:docMk/>
            <pc:sldMk cId="449744714" sldId="426"/>
            <ac:spMk id="10" creationId="{00000000-0000-0000-0000-000000000000}"/>
          </ac:spMkLst>
        </pc:spChg>
        <pc:spChg chg="del">
          <ac:chgData name="Khoa Nguyen" userId="800421dd3346c30e" providerId="LiveId" clId="{55D6D7CC-4024-406B-A84A-6FF5C1B520AF}" dt="2021-10-21T13:31:44.795" v="1760" actId="478"/>
          <ac:spMkLst>
            <pc:docMk/>
            <pc:sldMk cId="449744714" sldId="426"/>
            <ac:spMk id="11" creationId="{00000000-0000-0000-0000-000000000000}"/>
          </ac:spMkLst>
        </pc:spChg>
        <pc:spChg chg="add mod">
          <ac:chgData name="Khoa Nguyen" userId="800421dd3346c30e" providerId="LiveId" clId="{55D6D7CC-4024-406B-A84A-6FF5C1B520AF}" dt="2021-10-21T14:11:36.658" v="2923" actId="1076"/>
          <ac:spMkLst>
            <pc:docMk/>
            <pc:sldMk cId="449744714" sldId="426"/>
            <ac:spMk id="14" creationId="{782CF3C5-0150-4B4C-8E9B-5D488EF98B82}"/>
          </ac:spMkLst>
        </pc:spChg>
        <pc:spChg chg="mod">
          <ac:chgData name="Khoa Nguyen" userId="800421dd3346c30e" providerId="LiveId" clId="{55D6D7CC-4024-406B-A84A-6FF5C1B520AF}" dt="2021-10-21T14:12:23.788" v="2932"/>
          <ac:spMkLst>
            <pc:docMk/>
            <pc:sldMk cId="449744714" sldId="426"/>
            <ac:spMk id="20482" creationId="{00000000-0000-0000-0000-000000000000}"/>
          </ac:spMkLst>
        </pc:spChg>
        <pc:grpChg chg="mod">
          <ac:chgData name="Khoa Nguyen" userId="800421dd3346c30e" providerId="LiveId" clId="{55D6D7CC-4024-406B-A84A-6FF5C1B520AF}" dt="2021-10-21T14:12:00.028" v="2931" actId="1076"/>
          <ac:grpSpMkLst>
            <pc:docMk/>
            <pc:sldMk cId="449744714" sldId="426"/>
            <ac:grpSpMk id="4" creationId="{00000000-0000-0000-0000-000000000000}"/>
          </ac:grpSpMkLst>
        </pc:grpChg>
        <pc:grpChg chg="mod">
          <ac:chgData name="Khoa Nguyen" userId="800421dd3346c30e" providerId="LiveId" clId="{55D6D7CC-4024-406B-A84A-6FF5C1B520AF}" dt="2021-10-21T14:12:00.028" v="2931" actId="1076"/>
          <ac:grpSpMkLst>
            <pc:docMk/>
            <pc:sldMk cId="449744714" sldId="426"/>
            <ac:grpSpMk id="5" creationId="{00000000-0000-0000-0000-000000000000}"/>
          </ac:grpSpMkLst>
        </pc:grpChg>
        <pc:picChg chg="del mod">
          <ac:chgData name="Khoa Nguyen" userId="800421dd3346c30e" providerId="LiveId" clId="{55D6D7CC-4024-406B-A84A-6FF5C1B520AF}" dt="2021-10-21T14:10:59.118" v="2916" actId="478"/>
          <ac:picMkLst>
            <pc:docMk/>
            <pc:sldMk cId="449744714" sldId="426"/>
            <ac:picMk id="2" creationId="{801F5E8B-BA36-4E0D-A1EF-301D159AA58A}"/>
          </ac:picMkLst>
        </pc:picChg>
        <pc:picChg chg="mod">
          <ac:chgData name="Khoa Nguyen" userId="800421dd3346c30e" providerId="LiveId" clId="{55D6D7CC-4024-406B-A84A-6FF5C1B520AF}" dt="2021-10-21T14:10:28.950" v="2909" actId="14100"/>
          <ac:picMkLst>
            <pc:docMk/>
            <pc:sldMk cId="449744714" sldId="426"/>
            <ac:picMk id="7" creationId="{00000000-0000-0000-0000-000000000000}"/>
          </ac:picMkLst>
        </pc:picChg>
        <pc:picChg chg="mod">
          <ac:chgData name="Khoa Nguyen" userId="800421dd3346c30e" providerId="LiveId" clId="{55D6D7CC-4024-406B-A84A-6FF5C1B520AF}" dt="2021-10-21T14:11:45.843" v="2928" actId="1076"/>
          <ac:picMkLst>
            <pc:docMk/>
            <pc:sldMk cId="449744714" sldId="426"/>
            <ac:picMk id="12" creationId="{FD95CB8A-82D8-42FF-B9F5-52DB405E6030}"/>
          </ac:picMkLst>
        </pc:picChg>
        <pc:picChg chg="add mod">
          <ac:chgData name="Khoa Nguyen" userId="800421dd3346c30e" providerId="LiveId" clId="{55D6D7CC-4024-406B-A84A-6FF5C1B520AF}" dt="2021-10-21T14:11:43.624" v="2927" actId="1076"/>
          <ac:picMkLst>
            <pc:docMk/>
            <pc:sldMk cId="449744714" sldId="426"/>
            <ac:picMk id="13" creationId="{63C042EF-7595-4295-9B71-DFC083B0FE9A}"/>
          </ac:picMkLst>
        </pc:picChg>
      </pc:sldChg>
      <pc:sldChg chg="delSp modSp ord">
        <pc:chgData name="Khoa Nguyen" userId="800421dd3346c30e" providerId="LiveId" clId="{55D6D7CC-4024-406B-A84A-6FF5C1B520AF}" dt="2021-10-21T13:27:05.816" v="1734" actId="1076"/>
        <pc:sldMkLst>
          <pc:docMk/>
          <pc:sldMk cId="4931888" sldId="427"/>
        </pc:sldMkLst>
        <pc:spChg chg="mod">
          <ac:chgData name="Khoa Nguyen" userId="800421dd3346c30e" providerId="LiveId" clId="{55D6D7CC-4024-406B-A84A-6FF5C1B520AF}" dt="2021-10-21T13:26:31.774" v="1729" actId="1076"/>
          <ac:spMkLst>
            <pc:docMk/>
            <pc:sldMk cId="4931888" sldId="427"/>
            <ac:spMk id="2" creationId="{00000000-0000-0000-0000-000000000000}"/>
          </ac:spMkLst>
        </pc:spChg>
        <pc:spChg chg="del">
          <ac:chgData name="Khoa Nguyen" userId="800421dd3346c30e" providerId="LiveId" clId="{55D6D7CC-4024-406B-A84A-6FF5C1B520AF}" dt="2021-10-21T13:26:21.129" v="1726" actId="478"/>
          <ac:spMkLst>
            <pc:docMk/>
            <pc:sldMk cId="4931888" sldId="427"/>
            <ac:spMk id="4" creationId="{95029D25-7B39-4EA1-9416-950EA59A70AC}"/>
          </ac:spMkLst>
        </pc:spChg>
        <pc:spChg chg="mod">
          <ac:chgData name="Khoa Nguyen" userId="800421dd3346c30e" providerId="LiveId" clId="{55D6D7CC-4024-406B-A84A-6FF5C1B520AF}" dt="2021-10-21T13:26:54.426" v="1733" actId="14100"/>
          <ac:spMkLst>
            <pc:docMk/>
            <pc:sldMk cId="4931888" sldId="427"/>
            <ac:spMk id="5" creationId="{913D4585-8FCC-4D71-A52E-364338184546}"/>
          </ac:spMkLst>
        </pc:spChg>
        <pc:spChg chg="del">
          <ac:chgData name="Khoa Nguyen" userId="800421dd3346c30e" providerId="LiveId" clId="{55D6D7CC-4024-406B-A84A-6FF5C1B520AF}" dt="2021-10-21T13:25:33.282" v="1720" actId="478"/>
          <ac:spMkLst>
            <pc:docMk/>
            <pc:sldMk cId="4931888" sldId="427"/>
            <ac:spMk id="11" creationId="{00000000-0000-0000-0000-000000000000}"/>
          </ac:spMkLst>
        </pc:spChg>
        <pc:spChg chg="mod">
          <ac:chgData name="Khoa Nguyen" userId="800421dd3346c30e" providerId="LiveId" clId="{55D6D7CC-4024-406B-A84A-6FF5C1B520AF}" dt="2021-10-21T13:26:45.035" v="1732" actId="1076"/>
          <ac:spMkLst>
            <pc:docMk/>
            <pc:sldMk cId="4931888" sldId="427"/>
            <ac:spMk id="26" creationId="{00000000-0000-0000-0000-000000000000}"/>
          </ac:spMkLst>
        </pc:spChg>
        <pc:spChg chg="del">
          <ac:chgData name="Khoa Nguyen" userId="800421dd3346c30e" providerId="LiveId" clId="{55D6D7CC-4024-406B-A84A-6FF5C1B520AF}" dt="2021-10-21T13:26:34.088" v="1730" actId="478"/>
          <ac:spMkLst>
            <pc:docMk/>
            <pc:sldMk cId="4931888" sldId="427"/>
            <ac:spMk id="27" creationId="{00000000-0000-0000-0000-000000000000}"/>
          </ac:spMkLst>
        </pc:spChg>
        <pc:spChg chg="mod">
          <ac:chgData name="Khoa Nguyen" userId="800421dd3346c30e" providerId="LiveId" clId="{55D6D7CC-4024-406B-A84A-6FF5C1B520AF}" dt="2021-10-21T13:25:23.614" v="1719" actId="404"/>
          <ac:spMkLst>
            <pc:docMk/>
            <pc:sldMk cId="4931888" sldId="427"/>
            <ac:spMk id="20482" creationId="{00000000-0000-0000-0000-000000000000}"/>
          </ac:spMkLst>
        </pc:spChg>
        <pc:grpChg chg="mod">
          <ac:chgData name="Khoa Nguyen" userId="800421dd3346c30e" providerId="LiveId" clId="{55D6D7CC-4024-406B-A84A-6FF5C1B520AF}" dt="2021-10-21T13:27:05.816" v="1734" actId="1076"/>
          <ac:grpSpMkLst>
            <pc:docMk/>
            <pc:sldMk cId="4931888" sldId="427"/>
            <ac:grpSpMk id="13" creationId="{00000000-0000-0000-0000-000000000000}"/>
          </ac:grpSpMkLst>
        </pc:grpChg>
        <pc:grpChg chg="mod">
          <ac:chgData name="Khoa Nguyen" userId="800421dd3346c30e" providerId="LiveId" clId="{55D6D7CC-4024-406B-A84A-6FF5C1B520AF}" dt="2021-10-21T13:27:05.816" v="1734" actId="1076"/>
          <ac:grpSpMkLst>
            <pc:docMk/>
            <pc:sldMk cId="4931888" sldId="427"/>
            <ac:grpSpMk id="14" creationId="{00000000-0000-0000-0000-000000000000}"/>
          </ac:grpSpMkLst>
        </pc:grpChg>
        <pc:grpChg chg="mod">
          <ac:chgData name="Khoa Nguyen" userId="800421dd3346c30e" providerId="LiveId" clId="{55D6D7CC-4024-406B-A84A-6FF5C1B520AF}" dt="2021-10-21T13:27:05.816" v="1734" actId="1076"/>
          <ac:grpSpMkLst>
            <pc:docMk/>
            <pc:sldMk cId="4931888" sldId="427"/>
            <ac:grpSpMk id="18" creationId="{00000000-0000-0000-0000-000000000000}"/>
          </ac:grpSpMkLst>
        </pc:grpChg>
        <pc:grpChg chg="mod">
          <ac:chgData name="Khoa Nguyen" userId="800421dd3346c30e" providerId="LiveId" clId="{55D6D7CC-4024-406B-A84A-6FF5C1B520AF}" dt="2021-10-21T13:27:05.816" v="1734" actId="1076"/>
          <ac:grpSpMkLst>
            <pc:docMk/>
            <pc:sldMk cId="4931888" sldId="427"/>
            <ac:grpSpMk id="19" creationId="{00000000-0000-0000-0000-000000000000}"/>
          </ac:grpSpMkLst>
        </pc:grpChg>
      </pc:sldChg>
      <pc:sldChg chg="addSp delSp modSp">
        <pc:chgData name="Khoa Nguyen" userId="800421dd3346c30e" providerId="LiveId" clId="{55D6D7CC-4024-406B-A84A-6FF5C1B520AF}" dt="2021-10-21T10:40:58.845" v="1458" actId="20577"/>
        <pc:sldMkLst>
          <pc:docMk/>
          <pc:sldMk cId="1112193536" sldId="428"/>
        </pc:sldMkLst>
        <pc:spChg chg="mod">
          <ac:chgData name="Khoa Nguyen" userId="800421dd3346c30e" providerId="LiveId" clId="{55D6D7CC-4024-406B-A84A-6FF5C1B520AF}" dt="2021-10-21T10:40:58.845" v="1458" actId="20577"/>
          <ac:spMkLst>
            <pc:docMk/>
            <pc:sldMk cId="1112193536" sldId="428"/>
            <ac:spMk id="2" creationId="{00000000-0000-0000-0000-000000000000}"/>
          </ac:spMkLst>
        </pc:spChg>
        <pc:spChg chg="add del">
          <ac:chgData name="Khoa Nguyen" userId="800421dd3346c30e" providerId="LiveId" clId="{55D6D7CC-4024-406B-A84A-6FF5C1B520AF}" dt="2021-10-21T10:02:48.431" v="471"/>
          <ac:spMkLst>
            <pc:docMk/>
            <pc:sldMk cId="1112193536" sldId="428"/>
            <ac:spMk id="20" creationId="{376E1F95-B5F2-424E-A8C8-7EABC5345991}"/>
          </ac:spMkLst>
        </pc:spChg>
        <pc:spChg chg="add del">
          <ac:chgData name="Khoa Nguyen" userId="800421dd3346c30e" providerId="LiveId" clId="{55D6D7CC-4024-406B-A84A-6FF5C1B520AF}" dt="2021-10-21T10:02:52.711" v="473"/>
          <ac:spMkLst>
            <pc:docMk/>
            <pc:sldMk cId="1112193536" sldId="428"/>
            <ac:spMk id="21" creationId="{19E402D4-8FB7-41B7-BB6B-C7285B133DC2}"/>
          </ac:spMkLst>
        </pc:spChg>
      </pc:sldChg>
      <pc:sldChg chg="addSp delSp modSp">
        <pc:chgData name="Khoa Nguyen" userId="800421dd3346c30e" providerId="LiveId" clId="{55D6D7CC-4024-406B-A84A-6FF5C1B520AF}" dt="2021-10-21T13:54:27.021" v="2417" actId="1076"/>
        <pc:sldMkLst>
          <pc:docMk/>
          <pc:sldMk cId="1139887910" sldId="434"/>
        </pc:sldMkLst>
        <pc:spChg chg="mod">
          <ac:chgData name="Khoa Nguyen" userId="800421dd3346c30e" providerId="LiveId" clId="{55D6D7CC-4024-406B-A84A-6FF5C1B520AF}" dt="2021-10-21T13:54:27.021" v="2417" actId="1076"/>
          <ac:spMkLst>
            <pc:docMk/>
            <pc:sldMk cId="1139887910" sldId="434"/>
            <ac:spMk id="12" creationId="{00000000-0000-0000-0000-000000000000}"/>
          </ac:spMkLst>
        </pc:spChg>
        <pc:spChg chg="del">
          <ac:chgData name="Khoa Nguyen" userId="800421dd3346c30e" providerId="LiveId" clId="{55D6D7CC-4024-406B-A84A-6FF5C1B520AF}" dt="2021-10-21T13:44:21.089" v="2159" actId="478"/>
          <ac:spMkLst>
            <pc:docMk/>
            <pc:sldMk cId="1139887910" sldId="434"/>
            <ac:spMk id="19460" creationId="{00000000-0000-0000-0000-000000000000}"/>
          </ac:spMkLst>
        </pc:spChg>
        <pc:spChg chg="mod">
          <ac:chgData name="Khoa Nguyen" userId="800421dd3346c30e" providerId="LiveId" clId="{55D6D7CC-4024-406B-A84A-6FF5C1B520AF}" dt="2021-10-21T13:50:19.400" v="2274" actId="403"/>
          <ac:spMkLst>
            <pc:docMk/>
            <pc:sldMk cId="1139887910" sldId="434"/>
            <ac:spMk id="20482" creationId="{00000000-0000-0000-0000-000000000000}"/>
          </ac:spMkLst>
        </pc:spChg>
        <pc:picChg chg="add mod">
          <ac:chgData name="Khoa Nguyen" userId="800421dd3346c30e" providerId="LiveId" clId="{55D6D7CC-4024-406B-A84A-6FF5C1B520AF}" dt="2021-10-21T13:50:47.978" v="2281" actId="1076"/>
          <ac:picMkLst>
            <pc:docMk/>
            <pc:sldMk cId="1139887910" sldId="434"/>
            <ac:picMk id="2" creationId="{A58D8445-3407-4A2D-9A3B-7CAEBC304052}"/>
          </ac:picMkLst>
        </pc:picChg>
        <pc:picChg chg="mod">
          <ac:chgData name="Khoa Nguyen" userId="800421dd3346c30e" providerId="LiveId" clId="{55D6D7CC-4024-406B-A84A-6FF5C1B520AF}" dt="2021-10-21T13:43:01.634" v="2138" actId="1076"/>
          <ac:picMkLst>
            <pc:docMk/>
            <pc:sldMk cId="1139887910" sldId="434"/>
            <ac:picMk id="3" creationId="{00000000-0000-0000-0000-000000000000}"/>
          </ac:picMkLst>
        </pc:picChg>
        <pc:picChg chg="mod">
          <ac:chgData name="Khoa Nguyen" userId="800421dd3346c30e" providerId="LiveId" clId="{55D6D7CC-4024-406B-A84A-6FF5C1B520AF}" dt="2021-10-21T13:43:08.062" v="2139" actId="1076"/>
          <ac:picMkLst>
            <pc:docMk/>
            <pc:sldMk cId="1139887910" sldId="434"/>
            <ac:picMk id="4" creationId="{00000000-0000-0000-0000-000000000000}"/>
          </ac:picMkLst>
        </pc:picChg>
        <pc:picChg chg="add mod">
          <ac:chgData name="Khoa Nguyen" userId="800421dd3346c30e" providerId="LiveId" clId="{55D6D7CC-4024-406B-A84A-6FF5C1B520AF}" dt="2021-10-21T13:50:49.047" v="2282" actId="1076"/>
          <ac:picMkLst>
            <pc:docMk/>
            <pc:sldMk cId="1139887910" sldId="434"/>
            <ac:picMk id="5" creationId="{B307AF72-0CD7-46EA-8275-250B173432B3}"/>
          </ac:picMkLst>
        </pc:picChg>
        <pc:picChg chg="add mod">
          <ac:chgData name="Khoa Nguyen" userId="800421dd3346c30e" providerId="LiveId" clId="{55D6D7CC-4024-406B-A84A-6FF5C1B520AF}" dt="2021-10-21T13:50:50.095" v="2283" actId="1076"/>
          <ac:picMkLst>
            <pc:docMk/>
            <pc:sldMk cId="1139887910" sldId="434"/>
            <ac:picMk id="6" creationId="{2CE9039E-DACA-4DCB-B6C6-0E956A664A8A}"/>
          </ac:picMkLst>
        </pc:picChg>
        <pc:picChg chg="mod">
          <ac:chgData name="Khoa Nguyen" userId="800421dd3346c30e" providerId="LiveId" clId="{55D6D7CC-4024-406B-A84A-6FF5C1B520AF}" dt="2021-10-21T13:50:43.181" v="2279" actId="1076"/>
          <ac:picMkLst>
            <pc:docMk/>
            <pc:sldMk cId="1139887910" sldId="434"/>
            <ac:picMk id="10" creationId="{4F07FA08-097C-44D4-A13E-D230B9063172}"/>
          </ac:picMkLst>
        </pc:picChg>
        <pc:picChg chg="mod">
          <ac:chgData name="Khoa Nguyen" userId="800421dd3346c30e" providerId="LiveId" clId="{55D6D7CC-4024-406B-A84A-6FF5C1B520AF}" dt="2021-10-21T13:43:10.389" v="2140" actId="1076"/>
          <ac:picMkLst>
            <pc:docMk/>
            <pc:sldMk cId="1139887910" sldId="434"/>
            <ac:picMk id="13" creationId="{9A78A9A9-073B-419E-974C-2072FE9193DA}"/>
          </ac:picMkLst>
        </pc:picChg>
      </pc:sldChg>
      <pc:sldChg chg="addSp modSp">
        <pc:chgData name="Khoa Nguyen" userId="800421dd3346c30e" providerId="LiveId" clId="{55D6D7CC-4024-406B-A84A-6FF5C1B520AF}" dt="2021-10-21T09:19:18.162" v="34" actId="14100"/>
        <pc:sldMkLst>
          <pc:docMk/>
          <pc:sldMk cId="2353390039" sldId="438"/>
        </pc:sldMkLst>
        <pc:spChg chg="mod">
          <ac:chgData name="Khoa Nguyen" userId="800421dd3346c30e" providerId="LiveId" clId="{55D6D7CC-4024-406B-A84A-6FF5C1B520AF}" dt="2021-10-21T09:18:51.660" v="29" actId="1076"/>
          <ac:spMkLst>
            <pc:docMk/>
            <pc:sldMk cId="2353390039" sldId="438"/>
            <ac:spMk id="7" creationId="{BF181A26-6348-4C2F-B512-166D38EA770E}"/>
          </ac:spMkLst>
        </pc:spChg>
        <pc:picChg chg="add mod">
          <ac:chgData name="Khoa Nguyen" userId="800421dd3346c30e" providerId="LiveId" clId="{55D6D7CC-4024-406B-A84A-6FF5C1B520AF}" dt="2021-10-21T09:18:13.989" v="11" actId="1076"/>
          <ac:picMkLst>
            <pc:docMk/>
            <pc:sldMk cId="2353390039" sldId="438"/>
            <ac:picMk id="2" creationId="{9DB4FFAB-707B-4C68-B96D-F29D1B4B51AC}"/>
          </ac:picMkLst>
        </pc:picChg>
        <pc:picChg chg="add mod">
          <ac:chgData name="Khoa Nguyen" userId="800421dd3346c30e" providerId="LiveId" clId="{55D6D7CC-4024-406B-A84A-6FF5C1B520AF}" dt="2021-10-21T09:19:18.162" v="34" actId="14100"/>
          <ac:picMkLst>
            <pc:docMk/>
            <pc:sldMk cId="2353390039" sldId="438"/>
            <ac:picMk id="3" creationId="{2C1163FC-6C67-4F91-B59B-A840B42A77AE}"/>
          </ac:picMkLst>
        </pc:picChg>
        <pc:picChg chg="mod">
          <ac:chgData name="Khoa Nguyen" userId="800421dd3346c30e" providerId="LiveId" clId="{55D6D7CC-4024-406B-A84A-6FF5C1B520AF}" dt="2021-10-21T09:18:27.377" v="19" actId="1076"/>
          <ac:picMkLst>
            <pc:docMk/>
            <pc:sldMk cId="2353390039" sldId="438"/>
            <ac:picMk id="6" creationId="{D383D9FA-4DD6-47F0-B70A-89914B9584C0}"/>
          </ac:picMkLst>
        </pc:picChg>
        <pc:picChg chg="mod">
          <ac:chgData name="Khoa Nguyen" userId="800421dd3346c30e" providerId="LiveId" clId="{55D6D7CC-4024-406B-A84A-6FF5C1B520AF}" dt="2021-10-21T09:18:48.305" v="28" actId="1076"/>
          <ac:picMkLst>
            <pc:docMk/>
            <pc:sldMk cId="2353390039" sldId="438"/>
            <ac:picMk id="8" creationId="{D08FA390-047E-4720-B077-D914C8EE9601}"/>
          </ac:picMkLst>
        </pc:picChg>
        <pc:picChg chg="mod">
          <ac:chgData name="Khoa Nguyen" userId="800421dd3346c30e" providerId="LiveId" clId="{55D6D7CC-4024-406B-A84A-6FF5C1B520AF}" dt="2021-10-21T09:18:48.305" v="28" actId="1076"/>
          <ac:picMkLst>
            <pc:docMk/>
            <pc:sldMk cId="2353390039" sldId="438"/>
            <ac:picMk id="9" creationId="{236771F3-F90D-4810-95B7-8780829F0F51}"/>
          </ac:picMkLst>
        </pc:picChg>
        <pc:picChg chg="mod">
          <ac:chgData name="Khoa Nguyen" userId="800421dd3346c30e" providerId="LiveId" clId="{55D6D7CC-4024-406B-A84A-6FF5C1B520AF}" dt="2021-10-21T09:18:48.305" v="28" actId="1076"/>
          <ac:picMkLst>
            <pc:docMk/>
            <pc:sldMk cId="2353390039" sldId="438"/>
            <ac:picMk id="10" creationId="{6D2EC6BA-5BB8-4085-BED2-21A2ECCF5206}"/>
          </ac:picMkLst>
        </pc:picChg>
      </pc:sldChg>
      <pc:sldChg chg="addSp delSp modSp">
        <pc:chgData name="Khoa Nguyen" userId="800421dd3346c30e" providerId="LiveId" clId="{55D6D7CC-4024-406B-A84A-6FF5C1B520AF}" dt="2021-10-21T10:18:17.669" v="534" actId="1076"/>
        <pc:sldMkLst>
          <pc:docMk/>
          <pc:sldMk cId="350578001" sldId="440"/>
        </pc:sldMkLst>
        <pc:spChg chg="mod">
          <ac:chgData name="Khoa Nguyen" userId="800421dd3346c30e" providerId="LiveId" clId="{55D6D7CC-4024-406B-A84A-6FF5C1B520AF}" dt="2021-10-21T09:26:30.373" v="305" actId="20577"/>
          <ac:spMkLst>
            <pc:docMk/>
            <pc:sldMk cId="350578001" sldId="440"/>
            <ac:spMk id="5" creationId="{48BBC77A-1B64-44CE-8A32-06304648F226}"/>
          </ac:spMkLst>
        </pc:spChg>
        <pc:spChg chg="mod">
          <ac:chgData name="Khoa Nguyen" userId="800421dd3346c30e" providerId="LiveId" clId="{55D6D7CC-4024-406B-A84A-6FF5C1B520AF}" dt="2021-10-21T09:20:21.951" v="56" actId="20577"/>
          <ac:spMkLst>
            <pc:docMk/>
            <pc:sldMk cId="350578001" sldId="440"/>
            <ac:spMk id="11" creationId="{00000000-0000-0000-0000-000000000000}"/>
          </ac:spMkLst>
        </pc:spChg>
        <pc:spChg chg="del">
          <ac:chgData name="Khoa Nguyen" userId="800421dd3346c30e" providerId="LiveId" clId="{55D6D7CC-4024-406B-A84A-6FF5C1B520AF}" dt="2021-10-21T10:18:00.513" v="528" actId="478"/>
          <ac:spMkLst>
            <pc:docMk/>
            <pc:sldMk cId="350578001" sldId="440"/>
            <ac:spMk id="12" creationId="{A09233E2-063C-4A5B-87D5-EB3CB5B85817}"/>
          </ac:spMkLst>
        </pc:spChg>
        <pc:graphicFrameChg chg="mod modGraphic">
          <ac:chgData name="Khoa Nguyen" userId="800421dd3346c30e" providerId="LiveId" clId="{55D6D7CC-4024-406B-A84A-6FF5C1B520AF}" dt="2021-10-21T10:18:09.362" v="531" actId="1076"/>
          <ac:graphicFrameMkLst>
            <pc:docMk/>
            <pc:sldMk cId="350578001" sldId="440"/>
            <ac:graphicFrameMk id="4" creationId="{CE878421-1F10-414D-B214-2D691B8B5829}"/>
          </ac:graphicFrameMkLst>
        </pc:graphicFrameChg>
        <pc:picChg chg="add mod">
          <ac:chgData name="Khoa Nguyen" userId="800421dd3346c30e" providerId="LiveId" clId="{55D6D7CC-4024-406B-A84A-6FF5C1B520AF}" dt="2021-10-21T10:18:17.669" v="534" actId="1076"/>
          <ac:picMkLst>
            <pc:docMk/>
            <pc:sldMk cId="350578001" sldId="440"/>
            <ac:picMk id="2" creationId="{2E4E1997-5406-40F0-BDB0-87A963E835E5}"/>
          </ac:picMkLst>
        </pc:picChg>
        <pc:picChg chg="add del mod">
          <ac:chgData name="Khoa Nguyen" userId="800421dd3346c30e" providerId="LiveId" clId="{55D6D7CC-4024-406B-A84A-6FF5C1B520AF}" dt="2021-10-21T10:17:56.888" v="527" actId="478"/>
          <ac:picMkLst>
            <pc:docMk/>
            <pc:sldMk cId="350578001" sldId="440"/>
            <ac:picMk id="14338" creationId="{C8DE1427-D03C-44D6-9F72-17A6DBB7BE96}"/>
          </ac:picMkLst>
        </pc:picChg>
      </pc:sldChg>
      <pc:sldChg chg="addSp delSp modSp">
        <pc:chgData name="Khoa Nguyen" userId="800421dd3346c30e" providerId="LiveId" clId="{55D6D7CC-4024-406B-A84A-6FF5C1B520AF}" dt="2021-10-21T14:00:10.433" v="2784" actId="1076"/>
        <pc:sldMkLst>
          <pc:docMk/>
          <pc:sldMk cId="248804212" sldId="458"/>
        </pc:sldMkLst>
        <pc:spChg chg="del">
          <ac:chgData name="Khoa Nguyen" userId="800421dd3346c30e" providerId="LiveId" clId="{55D6D7CC-4024-406B-A84A-6FF5C1B520AF}" dt="2021-10-21T13:58:58.824" v="2764" actId="478"/>
          <ac:spMkLst>
            <pc:docMk/>
            <pc:sldMk cId="248804212" sldId="458"/>
            <ac:spMk id="10" creationId="{A3B89A01-FF79-4B18-960F-DF32A7B21D5B}"/>
          </ac:spMkLst>
        </pc:spChg>
        <pc:picChg chg="add mod">
          <ac:chgData name="Khoa Nguyen" userId="800421dd3346c30e" providerId="LiveId" clId="{55D6D7CC-4024-406B-A84A-6FF5C1B520AF}" dt="2021-10-21T13:59:22.135" v="2769" actId="14100"/>
          <ac:picMkLst>
            <pc:docMk/>
            <pc:sldMk cId="248804212" sldId="458"/>
            <ac:picMk id="2" creationId="{1471AE63-3255-4323-A7ED-957EFF832D09}"/>
          </ac:picMkLst>
        </pc:picChg>
        <pc:picChg chg="add mod">
          <ac:chgData name="Khoa Nguyen" userId="800421dd3346c30e" providerId="LiveId" clId="{55D6D7CC-4024-406B-A84A-6FF5C1B520AF}" dt="2021-10-21T14:00:08.184" v="2783" actId="14100"/>
          <ac:picMkLst>
            <pc:docMk/>
            <pc:sldMk cId="248804212" sldId="458"/>
            <ac:picMk id="3" creationId="{C286422F-DB27-4B0B-B1CA-324E5C73C40A}"/>
          </ac:picMkLst>
        </pc:picChg>
        <pc:picChg chg="del">
          <ac:chgData name="Khoa Nguyen" userId="800421dd3346c30e" providerId="LiveId" clId="{55D6D7CC-4024-406B-A84A-6FF5C1B520AF}" dt="2021-10-21T13:59:42.892" v="2772" actId="478"/>
          <ac:picMkLst>
            <pc:docMk/>
            <pc:sldMk cId="248804212" sldId="458"/>
            <ac:picMk id="4" creationId="{C040CD0A-1523-4BE5-8CB5-CA3C86E49311}"/>
          </ac:picMkLst>
        </pc:picChg>
        <pc:picChg chg="mod">
          <ac:chgData name="Khoa Nguyen" userId="800421dd3346c30e" providerId="LiveId" clId="{55D6D7CC-4024-406B-A84A-6FF5C1B520AF}" dt="2021-10-21T13:59:28.049" v="2771" actId="1076"/>
          <ac:picMkLst>
            <pc:docMk/>
            <pc:sldMk cId="248804212" sldId="458"/>
            <ac:picMk id="5" creationId="{C5B013FA-7E69-4908-9029-F4FA7A388844}"/>
          </ac:picMkLst>
        </pc:picChg>
        <pc:picChg chg="mod">
          <ac:chgData name="Khoa Nguyen" userId="800421dd3346c30e" providerId="LiveId" clId="{55D6D7CC-4024-406B-A84A-6FF5C1B520AF}" dt="2021-10-21T13:59:03.951" v="2765" actId="14100"/>
          <ac:picMkLst>
            <pc:docMk/>
            <pc:sldMk cId="248804212" sldId="458"/>
            <ac:picMk id="6" creationId="{14BA97D3-38B8-4725-ABD6-8C6E6044E5F3}"/>
          </ac:picMkLst>
        </pc:picChg>
        <pc:picChg chg="add mod">
          <ac:chgData name="Khoa Nguyen" userId="800421dd3346c30e" providerId="LiveId" clId="{55D6D7CC-4024-406B-A84A-6FF5C1B520AF}" dt="2021-10-21T14:00:10.433" v="2784" actId="1076"/>
          <ac:picMkLst>
            <pc:docMk/>
            <pc:sldMk cId="248804212" sldId="458"/>
            <ac:picMk id="7" creationId="{DD16B300-26F0-4CE2-A4CB-496AA0E03392}"/>
          </ac:picMkLst>
        </pc:picChg>
      </pc:sldChg>
      <pc:sldChg chg="modSp">
        <pc:chgData name="Khoa Nguyen" userId="800421dd3346c30e" providerId="LiveId" clId="{55D6D7CC-4024-406B-A84A-6FF5C1B520AF}" dt="2021-10-25T02:53:56.064" v="3067" actId="20577"/>
        <pc:sldMkLst>
          <pc:docMk/>
          <pc:sldMk cId="1370909909" sldId="464"/>
        </pc:sldMkLst>
        <pc:spChg chg="mod">
          <ac:chgData name="Khoa Nguyen" userId="800421dd3346c30e" providerId="LiveId" clId="{55D6D7CC-4024-406B-A84A-6FF5C1B520AF}" dt="2021-10-25T02:53:56.064" v="3067" actId="20577"/>
          <ac:spMkLst>
            <pc:docMk/>
            <pc:sldMk cId="1370909909" sldId="464"/>
            <ac:spMk id="11" creationId="{00000000-0000-0000-0000-000000000000}"/>
          </ac:spMkLst>
        </pc:spChg>
      </pc:sldChg>
      <pc:sldChg chg="addSp delSp modSp">
        <pc:chgData name="Khoa Nguyen" userId="800421dd3346c30e" providerId="LiveId" clId="{55D6D7CC-4024-406B-A84A-6FF5C1B520AF}" dt="2021-10-21T13:55:35.805" v="2561" actId="1076"/>
        <pc:sldMkLst>
          <pc:docMk/>
          <pc:sldMk cId="1211824145" sldId="478"/>
        </pc:sldMkLst>
        <pc:spChg chg="mod">
          <ac:chgData name="Khoa Nguyen" userId="800421dd3346c30e" providerId="LiveId" clId="{55D6D7CC-4024-406B-A84A-6FF5C1B520AF}" dt="2021-10-21T13:55:35.805" v="2561" actId="1076"/>
          <ac:spMkLst>
            <pc:docMk/>
            <pc:sldMk cId="1211824145" sldId="478"/>
            <ac:spMk id="20482" creationId="{00000000-0000-0000-0000-000000000000}"/>
          </ac:spMkLst>
        </pc:spChg>
        <pc:picChg chg="mod">
          <ac:chgData name="Khoa Nguyen" userId="800421dd3346c30e" providerId="LiveId" clId="{55D6D7CC-4024-406B-A84A-6FF5C1B520AF}" dt="2021-10-21T13:46:50.597" v="2216" actId="1076"/>
          <ac:picMkLst>
            <pc:docMk/>
            <pc:sldMk cId="1211824145" sldId="478"/>
            <ac:picMk id="2" creationId="{AAC53843-589A-4DFE-B99C-9972D6FCCBFB}"/>
          </ac:picMkLst>
        </pc:picChg>
        <pc:picChg chg="add mod">
          <ac:chgData name="Khoa Nguyen" userId="800421dd3346c30e" providerId="LiveId" clId="{55D6D7CC-4024-406B-A84A-6FF5C1B520AF}" dt="2021-10-21T13:46:52.531" v="2217" actId="1076"/>
          <ac:picMkLst>
            <pc:docMk/>
            <pc:sldMk cId="1211824145" sldId="478"/>
            <ac:picMk id="3" creationId="{CD3144B9-B7A3-4DA2-B5DE-5AAA7C2E0230}"/>
          </ac:picMkLst>
        </pc:picChg>
        <pc:picChg chg="add del">
          <ac:chgData name="Khoa Nguyen" userId="800421dd3346c30e" providerId="LiveId" clId="{55D6D7CC-4024-406B-A84A-6FF5C1B520AF}" dt="2021-10-21T13:46:28.188" v="2209"/>
          <ac:picMkLst>
            <pc:docMk/>
            <pc:sldMk cId="1211824145" sldId="478"/>
            <ac:picMk id="4" creationId="{8FD3CE5C-0F6C-4FB6-9267-D5FFB7B2FF4C}"/>
          </ac:picMkLst>
        </pc:picChg>
        <pc:picChg chg="add del mod">
          <ac:chgData name="Khoa Nguyen" userId="800421dd3346c30e" providerId="LiveId" clId="{55D6D7CC-4024-406B-A84A-6FF5C1B520AF}" dt="2021-10-21T13:45:24.769" v="2190" actId="478"/>
          <ac:picMkLst>
            <pc:docMk/>
            <pc:sldMk cId="1211824145" sldId="478"/>
            <ac:picMk id="5" creationId="{376A7F23-76C7-4264-A1B0-6BF733A459BE}"/>
          </ac:picMkLst>
        </pc:picChg>
        <pc:picChg chg="add del">
          <ac:chgData name="Khoa Nguyen" userId="800421dd3346c30e" providerId="LiveId" clId="{55D6D7CC-4024-406B-A84A-6FF5C1B520AF}" dt="2021-10-21T13:46:31.295" v="2211"/>
          <ac:picMkLst>
            <pc:docMk/>
            <pc:sldMk cId="1211824145" sldId="478"/>
            <ac:picMk id="6" creationId="{B90BBE69-D8D3-4814-9C12-9290D758738E}"/>
          </ac:picMkLst>
        </pc:picChg>
        <pc:picChg chg="add mod">
          <ac:chgData name="Khoa Nguyen" userId="800421dd3346c30e" providerId="LiveId" clId="{55D6D7CC-4024-406B-A84A-6FF5C1B520AF}" dt="2021-10-21T13:46:43.236" v="2214" actId="1076"/>
          <ac:picMkLst>
            <pc:docMk/>
            <pc:sldMk cId="1211824145" sldId="478"/>
            <ac:picMk id="7" creationId="{DFA40E9A-0F6A-4AF2-8001-4E84E327266B}"/>
          </ac:picMkLst>
        </pc:picChg>
      </pc:sldChg>
      <pc:sldChg chg="addSp delSp modSp">
        <pc:chgData name="Khoa Nguyen" userId="800421dd3346c30e" providerId="LiveId" clId="{55D6D7CC-4024-406B-A84A-6FF5C1B520AF}" dt="2021-10-21T13:57:45.899" v="2763" actId="20577"/>
        <pc:sldMkLst>
          <pc:docMk/>
          <pc:sldMk cId="709360700" sldId="480"/>
        </pc:sldMkLst>
        <pc:spChg chg="add mod">
          <ac:chgData name="Khoa Nguyen" userId="800421dd3346c30e" providerId="LiveId" clId="{55D6D7CC-4024-406B-A84A-6FF5C1B520AF}" dt="2021-10-21T13:57:34.961" v="2761" actId="2711"/>
          <ac:spMkLst>
            <pc:docMk/>
            <pc:sldMk cId="709360700" sldId="480"/>
            <ac:spMk id="15" creationId="{C2BDD863-6D09-4094-B6C1-1CD97C48EB54}"/>
          </ac:spMkLst>
        </pc:spChg>
        <pc:spChg chg="mod">
          <ac:chgData name="Khoa Nguyen" userId="800421dd3346c30e" providerId="LiveId" clId="{55D6D7CC-4024-406B-A84A-6FF5C1B520AF}" dt="2021-10-21T13:57:45.899" v="2763" actId="20577"/>
          <ac:spMkLst>
            <pc:docMk/>
            <pc:sldMk cId="709360700" sldId="480"/>
            <ac:spMk id="16" creationId="{0470D008-4183-42A8-9B14-3B823607E466}"/>
          </ac:spMkLst>
        </pc:spChg>
        <pc:spChg chg="mod">
          <ac:chgData name="Khoa Nguyen" userId="800421dd3346c30e" providerId="LiveId" clId="{55D6D7CC-4024-406B-A84A-6FF5C1B520AF}" dt="2021-10-21T13:49:15.560" v="2257" actId="1076"/>
          <ac:spMkLst>
            <pc:docMk/>
            <pc:sldMk cId="709360700" sldId="480"/>
            <ac:spMk id="20" creationId="{E377DDB8-01B3-46F7-8059-4ED8544F6523}"/>
          </ac:spMkLst>
        </pc:spChg>
        <pc:spChg chg="mod">
          <ac:chgData name="Khoa Nguyen" userId="800421dd3346c30e" providerId="LiveId" clId="{55D6D7CC-4024-406B-A84A-6FF5C1B520AF}" dt="2021-10-21T13:49:15.560" v="2257" actId="1076"/>
          <ac:spMkLst>
            <pc:docMk/>
            <pc:sldMk cId="709360700" sldId="480"/>
            <ac:spMk id="23" creationId="{8677B9FC-A8A9-4FFA-8B9D-711F3A33A4D9}"/>
          </ac:spMkLst>
        </pc:spChg>
        <pc:spChg chg="mod">
          <ac:chgData name="Khoa Nguyen" userId="800421dd3346c30e" providerId="LiveId" clId="{55D6D7CC-4024-406B-A84A-6FF5C1B520AF}" dt="2021-10-21T13:49:47.940" v="2270" actId="1076"/>
          <ac:spMkLst>
            <pc:docMk/>
            <pc:sldMk cId="709360700" sldId="480"/>
            <ac:spMk id="25" creationId="{BA8CD09D-C197-4362-B9AC-38AF8275DE41}"/>
          </ac:spMkLst>
        </pc:spChg>
        <pc:spChg chg="mod">
          <ac:chgData name="Khoa Nguyen" userId="800421dd3346c30e" providerId="LiveId" clId="{55D6D7CC-4024-406B-A84A-6FF5C1B520AF}" dt="2021-10-21T13:49:54.543" v="2272" actId="1076"/>
          <ac:spMkLst>
            <pc:docMk/>
            <pc:sldMk cId="709360700" sldId="480"/>
            <ac:spMk id="28" creationId="{7E0975C1-2F82-4F87-8B0D-7CA890A76C84}"/>
          </ac:spMkLst>
        </pc:spChg>
        <pc:spChg chg="del mod">
          <ac:chgData name="Khoa Nguyen" userId="800421dd3346c30e" providerId="LiveId" clId="{55D6D7CC-4024-406B-A84A-6FF5C1B520AF}" dt="2021-10-21T13:49:28.400" v="2261" actId="478"/>
          <ac:spMkLst>
            <pc:docMk/>
            <pc:sldMk cId="709360700" sldId="480"/>
            <ac:spMk id="19460" creationId="{00000000-0000-0000-0000-000000000000}"/>
          </ac:spMkLst>
        </pc:spChg>
        <pc:spChg chg="mod">
          <ac:chgData name="Khoa Nguyen" userId="800421dd3346c30e" providerId="LiveId" clId="{55D6D7CC-4024-406B-A84A-6FF5C1B520AF}" dt="2021-10-21T13:55:51.610" v="2564" actId="403"/>
          <ac:spMkLst>
            <pc:docMk/>
            <pc:sldMk cId="709360700" sldId="480"/>
            <ac:spMk id="20482" creationId="{00000000-0000-0000-0000-000000000000}"/>
          </ac:spMkLst>
        </pc:spChg>
        <pc:picChg chg="add mod">
          <ac:chgData name="Khoa Nguyen" userId="800421dd3346c30e" providerId="LiveId" clId="{55D6D7CC-4024-406B-A84A-6FF5C1B520AF}" dt="2021-10-21T13:49:38.508" v="2264" actId="1076"/>
          <ac:picMkLst>
            <pc:docMk/>
            <pc:sldMk cId="709360700" sldId="480"/>
            <ac:picMk id="2" creationId="{CA32721A-FF1D-4762-941D-0CAF03CA72AF}"/>
          </ac:picMkLst>
        </pc:picChg>
        <pc:picChg chg="mod">
          <ac:chgData name="Khoa Nguyen" userId="800421dd3346c30e" providerId="LiveId" clId="{55D6D7CC-4024-406B-A84A-6FF5C1B520AF}" dt="2021-10-21T13:49:41.123" v="2268" actId="1036"/>
          <ac:picMkLst>
            <pc:docMk/>
            <pc:sldMk cId="709360700" sldId="480"/>
            <ac:picMk id="6" creationId="{E4074D17-0222-4501-9722-C6A5F262EA98}"/>
          </ac:picMkLst>
        </pc:picChg>
        <pc:picChg chg="del">
          <ac:chgData name="Khoa Nguyen" userId="800421dd3346c30e" providerId="LiveId" clId="{55D6D7CC-4024-406B-A84A-6FF5C1B520AF}" dt="2021-10-21T13:47:07.283" v="2220" actId="478"/>
          <ac:picMkLst>
            <pc:docMk/>
            <pc:sldMk cId="709360700" sldId="480"/>
            <ac:picMk id="8" creationId="{3663524F-F0AA-4A05-843E-BE3EC9E6B306}"/>
          </ac:picMkLst>
        </pc:picChg>
        <pc:picChg chg="mod">
          <ac:chgData name="Khoa Nguyen" userId="800421dd3346c30e" providerId="LiveId" clId="{55D6D7CC-4024-406B-A84A-6FF5C1B520AF}" dt="2021-10-21T13:49:15.560" v="2257" actId="1076"/>
          <ac:picMkLst>
            <pc:docMk/>
            <pc:sldMk cId="709360700" sldId="480"/>
            <ac:picMk id="19" creationId="{BAD455B5-41AB-485D-83B0-554998D4B0DC}"/>
          </ac:picMkLst>
        </pc:picChg>
        <pc:cxnChg chg="mod">
          <ac:chgData name="Khoa Nguyen" userId="800421dd3346c30e" providerId="LiveId" clId="{55D6D7CC-4024-406B-A84A-6FF5C1B520AF}" dt="2021-10-21T13:49:15.560" v="2257" actId="1076"/>
          <ac:cxnSpMkLst>
            <pc:docMk/>
            <pc:sldMk cId="709360700" sldId="480"/>
            <ac:cxnSpMk id="24" creationId="{B93F512A-34CC-45D8-97D3-098A6F8161CC}"/>
          </ac:cxnSpMkLst>
        </pc:cxnChg>
        <pc:cxnChg chg="mod">
          <ac:chgData name="Khoa Nguyen" userId="800421dd3346c30e" providerId="LiveId" clId="{55D6D7CC-4024-406B-A84A-6FF5C1B520AF}" dt="2021-10-21T13:49:15.560" v="2257" actId="1076"/>
          <ac:cxnSpMkLst>
            <pc:docMk/>
            <pc:sldMk cId="709360700" sldId="480"/>
            <ac:cxnSpMk id="27" creationId="{6C7B9F56-EEE5-4634-8949-4F9F2C222D02}"/>
          </ac:cxnSpMkLst>
        </pc:cxnChg>
      </pc:sldChg>
      <pc:sldChg chg="addSp delSp modSp">
        <pc:chgData name="Khoa Nguyen" userId="800421dd3346c30e" providerId="LiveId" clId="{55D6D7CC-4024-406B-A84A-6FF5C1B520AF}" dt="2021-10-21T13:38:36.165" v="1985" actId="14100"/>
        <pc:sldMkLst>
          <pc:docMk/>
          <pc:sldMk cId="1482039042" sldId="2134803544"/>
        </pc:sldMkLst>
        <pc:spChg chg="add mod">
          <ac:chgData name="Khoa Nguyen" userId="800421dd3346c30e" providerId="LiveId" clId="{55D6D7CC-4024-406B-A84A-6FF5C1B520AF}" dt="2021-10-21T10:00:52.686" v="425" actId="404"/>
          <ac:spMkLst>
            <pc:docMk/>
            <pc:sldMk cId="1482039042" sldId="2134803544"/>
            <ac:spMk id="5" creationId="{565AB438-24DB-4530-A45E-1F7F961FC32E}"/>
          </ac:spMkLst>
        </pc:spChg>
        <pc:spChg chg="mod">
          <ac:chgData name="Khoa Nguyen" userId="800421dd3346c30e" providerId="LiveId" clId="{55D6D7CC-4024-406B-A84A-6FF5C1B520AF}" dt="2021-10-21T13:38:36.165" v="1985" actId="14100"/>
          <ac:spMkLst>
            <pc:docMk/>
            <pc:sldMk cId="1482039042" sldId="2134803544"/>
            <ac:spMk id="20482" creationId="{00000000-0000-0000-0000-000000000000}"/>
          </ac:spMkLst>
        </pc:spChg>
        <pc:picChg chg="add mod">
          <ac:chgData name="Khoa Nguyen" userId="800421dd3346c30e" providerId="LiveId" clId="{55D6D7CC-4024-406B-A84A-6FF5C1B520AF}" dt="2021-10-21T09:58:58.029" v="365" actId="14100"/>
          <ac:picMkLst>
            <pc:docMk/>
            <pc:sldMk cId="1482039042" sldId="2134803544"/>
            <ac:picMk id="2" creationId="{8339C061-C684-4F88-A511-1F8A5D78F65F}"/>
          </ac:picMkLst>
        </pc:picChg>
        <pc:picChg chg="add del mod">
          <ac:chgData name="Khoa Nguyen" userId="800421dd3346c30e" providerId="LiveId" clId="{55D6D7CC-4024-406B-A84A-6FF5C1B520AF}" dt="2021-10-21T13:37:12.847" v="1903" actId="478"/>
          <ac:picMkLst>
            <pc:docMk/>
            <pc:sldMk cId="1482039042" sldId="2134803544"/>
            <ac:picMk id="3" creationId="{D9094567-7347-4A26-BA8D-1596FFA53466}"/>
          </ac:picMkLst>
        </pc:picChg>
        <pc:picChg chg="add mod modCrop">
          <ac:chgData name="Khoa Nguyen" userId="800421dd3346c30e" providerId="LiveId" clId="{55D6D7CC-4024-406B-A84A-6FF5C1B520AF}" dt="2021-10-21T10:00:16.611" v="385" actId="14100"/>
          <ac:picMkLst>
            <pc:docMk/>
            <pc:sldMk cId="1482039042" sldId="2134803544"/>
            <ac:picMk id="4" creationId="{4BC6DDFB-2FE2-4F52-BB5E-A65F5FF56564}"/>
          </ac:picMkLst>
        </pc:picChg>
        <pc:picChg chg="add mod">
          <ac:chgData name="Khoa Nguyen" userId="800421dd3346c30e" providerId="LiveId" clId="{55D6D7CC-4024-406B-A84A-6FF5C1B520AF}" dt="2021-10-21T13:37:22.374" v="1907" actId="1076"/>
          <ac:picMkLst>
            <pc:docMk/>
            <pc:sldMk cId="1482039042" sldId="2134803544"/>
            <ac:picMk id="6" creationId="{FE405C50-BC41-451A-A72A-7EB70C67845B}"/>
          </ac:picMkLst>
        </pc:picChg>
        <pc:picChg chg="mod">
          <ac:chgData name="Khoa Nguyen" userId="800421dd3346c30e" providerId="LiveId" clId="{55D6D7CC-4024-406B-A84A-6FF5C1B520AF}" dt="2021-10-21T13:37:39.262" v="1912" actId="1076"/>
          <ac:picMkLst>
            <pc:docMk/>
            <pc:sldMk cId="1482039042" sldId="2134803544"/>
            <ac:picMk id="11" creationId="{6492412D-FCDF-4796-AABE-9326B3EB1193}"/>
          </ac:picMkLst>
        </pc:picChg>
        <pc:picChg chg="del mod">
          <ac:chgData name="Khoa Nguyen" userId="800421dd3346c30e" providerId="LiveId" clId="{55D6D7CC-4024-406B-A84A-6FF5C1B520AF}" dt="2021-10-21T09:43:52.639" v="340" actId="478"/>
          <ac:picMkLst>
            <pc:docMk/>
            <pc:sldMk cId="1482039042" sldId="2134803544"/>
            <ac:picMk id="12" creationId="{1DAC78F2-EA82-46FB-9B4D-18ADC1463FB8}"/>
          </ac:picMkLst>
        </pc:picChg>
        <pc:picChg chg="del">
          <ac:chgData name="Khoa Nguyen" userId="800421dd3346c30e" providerId="LiveId" clId="{55D6D7CC-4024-406B-A84A-6FF5C1B520AF}" dt="2021-10-21T09:40:50.203" v="310" actId="478"/>
          <ac:picMkLst>
            <pc:docMk/>
            <pc:sldMk cId="1482039042" sldId="2134803544"/>
            <ac:picMk id="13" creationId="{BC85DD77-ADC6-4BD4-BCF8-C0E307861787}"/>
          </ac:picMkLst>
        </pc:picChg>
        <pc:picChg chg="del mod">
          <ac:chgData name="Khoa Nguyen" userId="800421dd3346c30e" providerId="LiveId" clId="{55D6D7CC-4024-406B-A84A-6FF5C1B520AF}" dt="2021-10-21T09:55:12.257" v="353" actId="478"/>
          <ac:picMkLst>
            <pc:docMk/>
            <pc:sldMk cId="1482039042" sldId="2134803544"/>
            <ac:picMk id="14" creationId="{17F335FA-DB3E-424F-AA58-223A00FF8E7D}"/>
          </ac:picMkLst>
        </pc:picChg>
      </pc:sldChg>
      <pc:sldChg chg="modSp">
        <pc:chgData name="Khoa Nguyen" userId="800421dd3346c30e" providerId="LiveId" clId="{55D6D7CC-4024-406B-A84A-6FF5C1B520AF}" dt="2021-10-21T13:24:05.473" v="1647" actId="20577"/>
        <pc:sldMkLst>
          <pc:docMk/>
          <pc:sldMk cId="3488538269" sldId="2134803545"/>
        </pc:sldMkLst>
        <pc:spChg chg="mod">
          <ac:chgData name="Khoa Nguyen" userId="800421dd3346c30e" providerId="LiveId" clId="{55D6D7CC-4024-406B-A84A-6FF5C1B520AF}" dt="2021-10-21T13:24:05.473" v="1647" actId="20577"/>
          <ac:spMkLst>
            <pc:docMk/>
            <pc:sldMk cId="3488538269" sldId="2134803545"/>
            <ac:spMk id="2" creationId="{00000000-0000-0000-0000-000000000000}"/>
          </ac:spMkLst>
        </pc:spChg>
        <pc:spChg chg="mod">
          <ac:chgData name="Khoa Nguyen" userId="800421dd3346c30e" providerId="LiveId" clId="{55D6D7CC-4024-406B-A84A-6FF5C1B520AF}" dt="2021-10-21T10:43:15.660" v="1508" actId="20577"/>
          <ac:spMkLst>
            <pc:docMk/>
            <pc:sldMk cId="3488538269" sldId="2134803545"/>
            <ac:spMk id="3" creationId="{00000000-0000-0000-0000-000000000000}"/>
          </ac:spMkLst>
        </pc:spChg>
        <pc:spChg chg="mod">
          <ac:chgData name="Khoa Nguyen" userId="800421dd3346c30e" providerId="LiveId" clId="{55D6D7CC-4024-406B-A84A-6FF5C1B520AF}" dt="2021-10-21T10:42:24.585" v="1480" actId="403"/>
          <ac:spMkLst>
            <pc:docMk/>
            <pc:sldMk cId="3488538269" sldId="2134803545"/>
            <ac:spMk id="22" creationId="{00000000-0000-0000-0000-000000000000}"/>
          </ac:spMkLst>
        </pc:spChg>
        <pc:spChg chg="mod">
          <ac:chgData name="Khoa Nguyen" userId="800421dd3346c30e" providerId="LiveId" clId="{55D6D7CC-4024-406B-A84A-6FF5C1B520AF}" dt="2021-10-21T10:42:29.804" v="1482" actId="403"/>
          <ac:spMkLst>
            <pc:docMk/>
            <pc:sldMk cId="3488538269" sldId="2134803545"/>
            <ac:spMk id="24" creationId="{00000000-0000-0000-0000-000000000000}"/>
          </ac:spMkLst>
        </pc:spChg>
      </pc:sldChg>
      <pc:sldChg chg="addSp delSp modSp add">
        <pc:chgData name="Khoa Nguyen" userId="800421dd3346c30e" providerId="LiveId" clId="{55D6D7CC-4024-406B-A84A-6FF5C1B520AF}" dt="2021-10-21T14:04:54.705" v="2826" actId="14100"/>
        <pc:sldMkLst>
          <pc:docMk/>
          <pc:sldMk cId="6811187" sldId="2134803548"/>
        </pc:sldMkLst>
        <pc:spChg chg="add mod">
          <ac:chgData name="Khoa Nguyen" userId="800421dd3346c30e" providerId="LiveId" clId="{55D6D7CC-4024-406B-A84A-6FF5C1B520AF}" dt="2021-10-21T14:04:52.245" v="2825" actId="1076"/>
          <ac:spMkLst>
            <pc:docMk/>
            <pc:sldMk cId="6811187" sldId="2134803548"/>
            <ac:spMk id="8" creationId="{277F26F0-D6CC-4596-8996-BA65EE3D7558}"/>
          </ac:spMkLst>
        </pc:spChg>
        <pc:spChg chg="mod">
          <ac:chgData name="Khoa Nguyen" userId="800421dd3346c30e" providerId="LiveId" clId="{55D6D7CC-4024-406B-A84A-6FF5C1B520AF}" dt="2021-10-21T14:03:54.097" v="2815" actId="404"/>
          <ac:spMkLst>
            <pc:docMk/>
            <pc:sldMk cId="6811187" sldId="2134803548"/>
            <ac:spMk id="17411" creationId="{00000000-0000-0000-0000-000000000000}"/>
          </ac:spMkLst>
        </pc:spChg>
        <pc:picChg chg="add mod">
          <ac:chgData name="Khoa Nguyen" userId="800421dd3346c30e" providerId="LiveId" clId="{55D6D7CC-4024-406B-A84A-6FF5C1B520AF}" dt="2021-10-21T14:04:48.908" v="2824" actId="1076"/>
          <ac:picMkLst>
            <pc:docMk/>
            <pc:sldMk cId="6811187" sldId="2134803548"/>
            <ac:picMk id="2" creationId="{AB78736F-6EF7-428B-BA00-06BFC5C55E4B}"/>
          </ac:picMkLst>
        </pc:picChg>
        <pc:picChg chg="add mod">
          <ac:chgData name="Khoa Nguyen" userId="800421dd3346c30e" providerId="LiveId" clId="{55D6D7CC-4024-406B-A84A-6FF5C1B520AF}" dt="2021-10-21T14:04:54.705" v="2826" actId="14100"/>
          <ac:picMkLst>
            <pc:docMk/>
            <pc:sldMk cId="6811187" sldId="2134803548"/>
            <ac:picMk id="3" creationId="{E2CAFD5A-B77C-4490-AF10-60A04D01DF2B}"/>
          </ac:picMkLst>
        </pc:picChg>
        <pc:picChg chg="mod">
          <ac:chgData name="Khoa Nguyen" userId="800421dd3346c30e" providerId="LiveId" clId="{55D6D7CC-4024-406B-A84A-6FF5C1B520AF}" dt="2021-10-21T14:04:01.665" v="2818" actId="1076"/>
          <ac:picMkLst>
            <pc:docMk/>
            <pc:sldMk cId="6811187" sldId="2134803548"/>
            <ac:picMk id="10" creationId="{00000000-0000-0000-0000-000000000000}"/>
          </ac:picMkLst>
        </pc:picChg>
        <pc:picChg chg="del">
          <ac:chgData name="Khoa Nguyen" userId="800421dd3346c30e" providerId="LiveId" clId="{55D6D7CC-4024-406B-A84A-6FF5C1B520AF}" dt="2021-10-21T14:02:21.822" v="2795" actId="478"/>
          <ac:picMkLst>
            <pc:docMk/>
            <pc:sldMk cId="6811187" sldId="2134803548"/>
            <ac:picMk id="11" creationId="{00000000-0000-0000-0000-000000000000}"/>
          </ac:picMkLst>
        </pc:picChg>
      </pc:sldChg>
      <pc:sldChg chg="modSp">
        <pc:chgData name="Khoa Nguyen" userId="800421dd3346c30e" providerId="LiveId" clId="{55D6D7CC-4024-406B-A84A-6FF5C1B520AF}" dt="2021-10-21T10:04:14.296" v="482" actId="255"/>
        <pc:sldMkLst>
          <pc:docMk/>
          <pc:sldMk cId="710120512" sldId="2134803549"/>
        </pc:sldMkLst>
        <pc:spChg chg="mod">
          <ac:chgData name="Khoa Nguyen" userId="800421dd3346c30e" providerId="LiveId" clId="{55D6D7CC-4024-406B-A84A-6FF5C1B520AF}" dt="2021-10-21T10:04:14.296" v="482" actId="255"/>
          <ac:spMkLst>
            <pc:docMk/>
            <pc:sldMk cId="710120512" sldId="2134803549"/>
            <ac:spMk id="2" creationId="{00000000-0000-0000-0000-000000000000}"/>
          </ac:spMkLst>
        </pc:spChg>
      </pc:sldChg>
      <pc:sldChg chg="modSp">
        <pc:chgData name="Khoa Nguyen" userId="800421dd3346c30e" providerId="LiveId" clId="{55D6D7CC-4024-406B-A84A-6FF5C1B520AF}" dt="2021-10-21T10:40:46.562" v="1452" actId="404"/>
        <pc:sldMkLst>
          <pc:docMk/>
          <pc:sldMk cId="531963471" sldId="2134803550"/>
        </pc:sldMkLst>
        <pc:spChg chg="mod">
          <ac:chgData name="Khoa Nguyen" userId="800421dd3346c30e" providerId="LiveId" clId="{55D6D7CC-4024-406B-A84A-6FF5C1B520AF}" dt="2021-10-21T10:40:46.562" v="1452" actId="404"/>
          <ac:spMkLst>
            <pc:docMk/>
            <pc:sldMk cId="531963471" sldId="2134803550"/>
            <ac:spMk id="20482" creationId="{00000000-0000-0000-0000-000000000000}"/>
          </ac:spMkLst>
        </pc:spChg>
      </pc:sldChg>
      <pc:sldChg chg="add">
        <pc:chgData name="Khoa Nguyen" userId="800421dd3346c30e" providerId="LiveId" clId="{55D6D7CC-4024-406B-A84A-6FF5C1B520AF}" dt="2021-10-21T13:29:14.165" v="1735"/>
        <pc:sldMkLst>
          <pc:docMk/>
          <pc:sldMk cId="1647986327" sldId="2134803551"/>
        </pc:sldMkLst>
      </pc:sldChg>
      <pc:sldChg chg="modSp">
        <pc:chgData name="Khoa Nguyen" userId="800421dd3346c30e" providerId="LiveId" clId="{55D6D7CC-4024-406B-A84A-6FF5C1B520AF}" dt="2021-10-21T14:13:30.065" v="2977" actId="20577"/>
        <pc:sldMkLst>
          <pc:docMk/>
          <pc:sldMk cId="1955530492" sldId="2134803557"/>
        </pc:sldMkLst>
        <pc:spChg chg="mod">
          <ac:chgData name="Khoa Nguyen" userId="800421dd3346c30e" providerId="LiveId" clId="{55D6D7CC-4024-406B-A84A-6FF5C1B520AF}" dt="2021-10-21T14:13:30.065" v="2977" actId="20577"/>
          <ac:spMkLst>
            <pc:docMk/>
            <pc:sldMk cId="1955530492" sldId="2134803557"/>
            <ac:spMk id="6" creationId="{53B812EC-C0C5-4683-BD25-0358F70513B4}"/>
          </ac:spMkLst>
        </pc:spChg>
      </pc:sldChg>
      <pc:sldChg chg="modSp">
        <pc:chgData name="Khoa Nguyen" userId="800421dd3346c30e" providerId="LiveId" clId="{55D6D7CC-4024-406B-A84A-6FF5C1B520AF}" dt="2021-10-21T14:13:50.799" v="3017" actId="20577"/>
        <pc:sldMkLst>
          <pc:docMk/>
          <pc:sldMk cId="445703787" sldId="2134803559"/>
        </pc:sldMkLst>
        <pc:spChg chg="mod">
          <ac:chgData name="Khoa Nguyen" userId="800421dd3346c30e" providerId="LiveId" clId="{55D6D7CC-4024-406B-A84A-6FF5C1B520AF}" dt="2021-10-21T14:13:50.799" v="3017" actId="20577"/>
          <ac:spMkLst>
            <pc:docMk/>
            <pc:sldMk cId="445703787" sldId="2134803559"/>
            <ac:spMk id="6" creationId="{53B812EC-C0C5-4683-BD25-0358F70513B4}"/>
          </ac:spMkLst>
        </pc:spChg>
      </pc:sldChg>
      <pc:sldChg chg="addSp modSp">
        <pc:chgData name="Khoa Nguyen" userId="800421dd3346c30e" providerId="LiveId" clId="{55D6D7CC-4024-406B-A84A-6FF5C1B520AF}" dt="2021-10-21T10:40:10.751" v="1443" actId="14100"/>
        <pc:sldMkLst>
          <pc:docMk/>
          <pc:sldMk cId="3350520" sldId="2134803560"/>
        </pc:sldMkLst>
        <pc:spChg chg="add mod">
          <ac:chgData name="Khoa Nguyen" userId="800421dd3346c30e" providerId="LiveId" clId="{55D6D7CC-4024-406B-A84A-6FF5C1B520AF}" dt="2021-10-21T10:40:10.751" v="1443" actId="14100"/>
          <ac:spMkLst>
            <pc:docMk/>
            <pc:sldMk cId="3350520" sldId="2134803560"/>
            <ac:spMk id="4" creationId="{DB085E68-F6B0-4F07-889A-0D8293E358A0}"/>
          </ac:spMkLst>
        </pc:spChg>
        <pc:spChg chg="add mod">
          <ac:chgData name="Khoa Nguyen" userId="800421dd3346c30e" providerId="LiveId" clId="{55D6D7CC-4024-406B-A84A-6FF5C1B520AF}" dt="2021-10-21T10:28:05.524" v="1190" actId="1076"/>
          <ac:spMkLst>
            <pc:docMk/>
            <pc:sldMk cId="3350520" sldId="2134803560"/>
            <ac:spMk id="28" creationId="{55FC1DB4-6055-4584-A21E-F0323E72F1F6}"/>
          </ac:spMkLst>
        </pc:spChg>
        <pc:picChg chg="mod">
          <ac:chgData name="Khoa Nguyen" userId="800421dd3346c30e" providerId="LiveId" clId="{55D6D7CC-4024-406B-A84A-6FF5C1B520AF}" dt="2021-10-21T10:27:57.856" v="1188" actId="1076"/>
          <ac:picMkLst>
            <pc:docMk/>
            <pc:sldMk cId="3350520" sldId="2134803560"/>
            <ac:picMk id="24" creationId="{C24669EE-6B38-4BCC-8429-71BBEB403561}"/>
          </ac:picMkLst>
        </pc:picChg>
      </pc:sldChg>
      <pc:sldChg chg="addSp">
        <pc:chgData name="Khoa Nguyen" userId="800421dd3346c30e" providerId="LiveId" clId="{55D6D7CC-4024-406B-A84A-6FF5C1B520AF}" dt="2021-10-21T10:40:22.122" v="1444"/>
        <pc:sldMkLst>
          <pc:docMk/>
          <pc:sldMk cId="1328863678" sldId="2134803561"/>
        </pc:sldMkLst>
        <pc:spChg chg="add">
          <ac:chgData name="Khoa Nguyen" userId="800421dd3346c30e" providerId="LiveId" clId="{55D6D7CC-4024-406B-A84A-6FF5C1B520AF}" dt="2021-10-21T10:40:22.122" v="1444"/>
          <ac:spMkLst>
            <pc:docMk/>
            <pc:sldMk cId="1328863678" sldId="2134803561"/>
            <ac:spMk id="27" creationId="{C67AB828-5315-45AC-8035-D32E52880E6D}"/>
          </ac:spMkLst>
        </pc:spChg>
      </pc:sldChg>
      <pc:sldChg chg="modTransition">
        <pc:chgData name="Khoa Nguyen" userId="800421dd3346c30e" providerId="LiveId" clId="{55D6D7CC-4024-406B-A84A-6FF5C1B520AF}" dt="2021-10-21T09:19:52.725" v="36"/>
        <pc:sldMkLst>
          <pc:docMk/>
          <pc:sldMk cId="2577944089" sldId="2134803563"/>
        </pc:sldMkLst>
      </pc:sldChg>
      <pc:sldChg chg="addSp delSp modSp add ord">
        <pc:chgData name="Khoa Nguyen" userId="800421dd3346c30e" providerId="LiveId" clId="{55D6D7CC-4024-406B-A84A-6FF5C1B520AF}" dt="2021-10-21T13:40:46.703" v="2137" actId="14100"/>
        <pc:sldMkLst>
          <pc:docMk/>
          <pc:sldMk cId="741353548" sldId="2134803568"/>
        </pc:sldMkLst>
        <pc:spChg chg="del">
          <ac:chgData name="Khoa Nguyen" userId="800421dd3346c30e" providerId="LiveId" clId="{55D6D7CC-4024-406B-A84A-6FF5C1B520AF}" dt="2021-10-21T10:25:21.106" v="1051" actId="478"/>
          <ac:spMkLst>
            <pc:docMk/>
            <pc:sldMk cId="741353548" sldId="2134803568"/>
            <ac:spMk id="5" creationId="{565AB438-24DB-4530-A45E-1F7F961FC32E}"/>
          </ac:spMkLst>
        </pc:spChg>
        <pc:spChg chg="add del">
          <ac:chgData name="Khoa Nguyen" userId="800421dd3346c30e" providerId="LiveId" clId="{55D6D7CC-4024-406B-A84A-6FF5C1B520AF}" dt="2021-10-21T10:34:08.531" v="1207"/>
          <ac:spMkLst>
            <pc:docMk/>
            <pc:sldMk cId="741353548" sldId="2134803568"/>
            <ac:spMk id="9" creationId="{DE09EA4F-C971-4690-AA95-7CDC0A2D60CA}"/>
          </ac:spMkLst>
        </pc:spChg>
        <pc:spChg chg="add mod">
          <ac:chgData name="Khoa Nguyen" userId="800421dd3346c30e" providerId="LiveId" clId="{55D6D7CC-4024-406B-A84A-6FF5C1B520AF}" dt="2021-10-21T10:38:44.142" v="1324" actId="1076"/>
          <ac:spMkLst>
            <pc:docMk/>
            <pc:sldMk cId="741353548" sldId="2134803568"/>
            <ac:spMk id="10" creationId="{6965BFEB-8DB5-4A84-B567-051CF638D758}"/>
          </ac:spMkLst>
        </pc:spChg>
        <pc:spChg chg="add mod">
          <ac:chgData name="Khoa Nguyen" userId="800421dd3346c30e" providerId="LiveId" clId="{55D6D7CC-4024-406B-A84A-6FF5C1B520AF}" dt="2021-10-21T10:38:44.142" v="1324" actId="1076"/>
          <ac:spMkLst>
            <pc:docMk/>
            <pc:sldMk cId="741353548" sldId="2134803568"/>
            <ac:spMk id="12" creationId="{EEC25A7E-9F38-4CA4-BD56-BE708FA748C7}"/>
          </ac:spMkLst>
        </pc:spChg>
        <pc:spChg chg="add mod">
          <ac:chgData name="Khoa Nguyen" userId="800421dd3346c30e" providerId="LiveId" clId="{55D6D7CC-4024-406B-A84A-6FF5C1B520AF}" dt="2021-10-21T10:38:44.142" v="1324" actId="1076"/>
          <ac:spMkLst>
            <pc:docMk/>
            <pc:sldMk cId="741353548" sldId="2134803568"/>
            <ac:spMk id="13" creationId="{A2294ABD-60AF-4299-93C8-E4DF6A445429}"/>
          </ac:spMkLst>
        </pc:spChg>
        <pc:spChg chg="add mod">
          <ac:chgData name="Khoa Nguyen" userId="800421dd3346c30e" providerId="LiveId" clId="{55D6D7CC-4024-406B-A84A-6FF5C1B520AF}" dt="2021-10-21T10:38:44.142" v="1324" actId="1076"/>
          <ac:spMkLst>
            <pc:docMk/>
            <pc:sldMk cId="741353548" sldId="2134803568"/>
            <ac:spMk id="14" creationId="{982C41DF-2A7F-4923-8C83-D662155DDB48}"/>
          </ac:spMkLst>
        </pc:spChg>
        <pc:spChg chg="add mod">
          <ac:chgData name="Khoa Nguyen" userId="800421dd3346c30e" providerId="LiveId" clId="{55D6D7CC-4024-406B-A84A-6FF5C1B520AF}" dt="2021-10-21T13:40:46.703" v="2137" actId="14100"/>
          <ac:spMkLst>
            <pc:docMk/>
            <pc:sldMk cId="741353548" sldId="2134803568"/>
            <ac:spMk id="15" creationId="{CA6E5BCE-E44A-42EA-8804-2FA28E4462CB}"/>
          </ac:spMkLst>
        </pc:spChg>
        <pc:spChg chg="add mod">
          <ac:chgData name="Khoa Nguyen" userId="800421dd3346c30e" providerId="LiveId" clId="{55D6D7CC-4024-406B-A84A-6FF5C1B520AF}" dt="2021-10-21T13:11:16.848" v="1628" actId="20577"/>
          <ac:spMkLst>
            <pc:docMk/>
            <pc:sldMk cId="741353548" sldId="2134803568"/>
            <ac:spMk id="16" creationId="{2982B042-61AA-48C7-944D-D2EDBFD39C11}"/>
          </ac:spMkLst>
        </pc:spChg>
        <pc:spChg chg="add mod">
          <ac:chgData name="Khoa Nguyen" userId="800421dd3346c30e" providerId="LiveId" clId="{55D6D7CC-4024-406B-A84A-6FF5C1B520AF}" dt="2021-10-21T13:10:57.458" v="1562" actId="1076"/>
          <ac:spMkLst>
            <pc:docMk/>
            <pc:sldMk cId="741353548" sldId="2134803568"/>
            <ac:spMk id="17" creationId="{E010C557-970A-4AED-8A29-0E8522E66BF3}"/>
          </ac:spMkLst>
        </pc:spChg>
        <pc:spChg chg="mod">
          <ac:chgData name="Khoa Nguyen" userId="800421dd3346c30e" providerId="LiveId" clId="{55D6D7CC-4024-406B-A84A-6FF5C1B520AF}" dt="2021-10-21T13:39:10.219" v="2084" actId="20577"/>
          <ac:spMkLst>
            <pc:docMk/>
            <pc:sldMk cId="741353548" sldId="2134803568"/>
            <ac:spMk id="20482" creationId="{00000000-0000-0000-0000-000000000000}"/>
          </ac:spMkLst>
        </pc:spChg>
        <pc:picChg chg="del">
          <ac:chgData name="Khoa Nguyen" userId="800421dd3346c30e" providerId="LiveId" clId="{55D6D7CC-4024-406B-A84A-6FF5C1B520AF}" dt="2021-10-21T10:25:17.964" v="1048" actId="478"/>
          <ac:picMkLst>
            <pc:docMk/>
            <pc:sldMk cId="741353548" sldId="2134803568"/>
            <ac:picMk id="2" creationId="{8339C061-C684-4F88-A511-1F8A5D78F65F}"/>
          </ac:picMkLst>
        </pc:picChg>
        <pc:picChg chg="del">
          <ac:chgData name="Khoa Nguyen" userId="800421dd3346c30e" providerId="LiveId" clId="{55D6D7CC-4024-406B-A84A-6FF5C1B520AF}" dt="2021-10-21T10:25:18.627" v="1049" actId="478"/>
          <ac:picMkLst>
            <pc:docMk/>
            <pc:sldMk cId="741353548" sldId="2134803568"/>
            <ac:picMk id="3" creationId="{D9094567-7347-4A26-BA8D-1596FFA53466}"/>
          </ac:picMkLst>
        </pc:picChg>
        <pc:picChg chg="del">
          <ac:chgData name="Khoa Nguyen" userId="800421dd3346c30e" providerId="LiveId" clId="{55D6D7CC-4024-406B-A84A-6FF5C1B520AF}" dt="2021-10-21T10:25:19.581" v="1050" actId="478"/>
          <ac:picMkLst>
            <pc:docMk/>
            <pc:sldMk cId="741353548" sldId="2134803568"/>
            <ac:picMk id="4" creationId="{4BC6DDFB-2FE2-4F52-BB5E-A65F5FF56564}"/>
          </ac:picMkLst>
        </pc:picChg>
        <pc:picChg chg="add del mod">
          <ac:chgData name="Khoa Nguyen" userId="800421dd3346c30e" providerId="LiveId" clId="{55D6D7CC-4024-406B-A84A-6FF5C1B520AF}" dt="2021-10-21T13:40:21.312" v="2085" actId="14100"/>
          <ac:picMkLst>
            <pc:docMk/>
            <pc:sldMk cId="741353548" sldId="2134803568"/>
            <ac:picMk id="6" creationId="{00A7B428-5F31-4BB5-B631-D148046F8E6D}"/>
          </ac:picMkLst>
        </pc:picChg>
        <pc:picChg chg="add mod">
          <ac:chgData name="Khoa Nguyen" userId="800421dd3346c30e" providerId="LiveId" clId="{55D6D7CC-4024-406B-A84A-6FF5C1B520AF}" dt="2021-10-21T13:40:26.689" v="2088" actId="1076"/>
          <ac:picMkLst>
            <pc:docMk/>
            <pc:sldMk cId="741353548" sldId="2134803568"/>
            <ac:picMk id="7" creationId="{2188FCD1-978B-42FB-AC02-B8F54B50B4DD}"/>
          </ac:picMkLst>
        </pc:picChg>
        <pc:picChg chg="add mod">
          <ac:chgData name="Khoa Nguyen" userId="800421dd3346c30e" providerId="LiveId" clId="{55D6D7CC-4024-406B-A84A-6FF5C1B520AF}" dt="2021-10-21T10:38:44.142" v="1324" actId="1076"/>
          <ac:picMkLst>
            <pc:docMk/>
            <pc:sldMk cId="741353548" sldId="2134803568"/>
            <ac:picMk id="8" creationId="{5A46D557-A5C4-4C4D-A03B-BF2708073A3F}"/>
          </ac:picMkLst>
        </pc:picChg>
        <pc:picChg chg="del">
          <ac:chgData name="Khoa Nguyen" userId="800421dd3346c30e" providerId="LiveId" clId="{55D6D7CC-4024-406B-A84A-6FF5C1B520AF}" dt="2021-10-21T10:25:17.328" v="1047" actId="478"/>
          <ac:picMkLst>
            <pc:docMk/>
            <pc:sldMk cId="741353548" sldId="2134803568"/>
            <ac:picMk id="11" creationId="{6492412D-FCDF-4796-AABE-9326B3EB1193}"/>
          </ac:picMkLst>
        </pc:picChg>
      </pc:sldChg>
      <pc:sldChg chg="delSp modSp add">
        <pc:chgData name="Khoa Nguyen" userId="800421dd3346c30e" providerId="LiveId" clId="{55D6D7CC-4024-406B-A84A-6FF5C1B520AF}" dt="2021-10-21T10:44:02.882" v="1546" actId="478"/>
        <pc:sldMkLst>
          <pc:docMk/>
          <pc:sldMk cId="1969433761" sldId="2134803569"/>
        </pc:sldMkLst>
        <pc:spChg chg="mod">
          <ac:chgData name="Khoa Nguyen" userId="800421dd3346c30e" providerId="LiveId" clId="{55D6D7CC-4024-406B-A84A-6FF5C1B520AF}" dt="2021-10-21T10:43:51.519" v="1541" actId="20577"/>
          <ac:spMkLst>
            <pc:docMk/>
            <pc:sldMk cId="1969433761" sldId="2134803569"/>
            <ac:spMk id="2" creationId="{00000000-0000-0000-0000-000000000000}"/>
          </ac:spMkLst>
        </pc:spChg>
        <pc:spChg chg="del">
          <ac:chgData name="Khoa Nguyen" userId="800421dd3346c30e" providerId="LiveId" clId="{55D6D7CC-4024-406B-A84A-6FF5C1B520AF}" dt="2021-10-21T10:44:02.882" v="1546" actId="478"/>
          <ac:spMkLst>
            <pc:docMk/>
            <pc:sldMk cId="1969433761" sldId="2134803569"/>
            <ac:spMk id="4" creationId="{00000000-0000-0000-0000-000000000000}"/>
          </ac:spMkLst>
        </pc:spChg>
        <pc:spChg chg="del">
          <ac:chgData name="Khoa Nguyen" userId="800421dd3346c30e" providerId="LiveId" clId="{55D6D7CC-4024-406B-A84A-6FF5C1B520AF}" dt="2021-10-21T10:44:02.882" v="1546" actId="478"/>
          <ac:spMkLst>
            <pc:docMk/>
            <pc:sldMk cId="1969433761" sldId="2134803569"/>
            <ac:spMk id="22" creationId="{00000000-0000-0000-0000-000000000000}"/>
          </ac:spMkLst>
        </pc:spChg>
        <pc:spChg chg="del">
          <ac:chgData name="Khoa Nguyen" userId="800421dd3346c30e" providerId="LiveId" clId="{55D6D7CC-4024-406B-A84A-6FF5C1B520AF}" dt="2021-10-21T10:44:02.882" v="1546" actId="478"/>
          <ac:spMkLst>
            <pc:docMk/>
            <pc:sldMk cId="1969433761" sldId="2134803569"/>
            <ac:spMk id="23" creationId="{00000000-0000-0000-0000-000000000000}"/>
          </ac:spMkLst>
        </pc:spChg>
        <pc:spChg chg="del">
          <ac:chgData name="Khoa Nguyen" userId="800421dd3346c30e" providerId="LiveId" clId="{55D6D7CC-4024-406B-A84A-6FF5C1B520AF}" dt="2021-10-21T10:44:02.882" v="1546" actId="478"/>
          <ac:spMkLst>
            <pc:docMk/>
            <pc:sldMk cId="1969433761" sldId="2134803569"/>
            <ac:spMk id="24" creationId="{00000000-0000-0000-0000-000000000000}"/>
          </ac:spMkLst>
        </pc:spChg>
        <pc:spChg chg="del">
          <ac:chgData name="Khoa Nguyen" userId="800421dd3346c30e" providerId="LiveId" clId="{55D6D7CC-4024-406B-A84A-6FF5C1B520AF}" dt="2021-10-21T10:44:02.882" v="1546" actId="478"/>
          <ac:spMkLst>
            <pc:docMk/>
            <pc:sldMk cId="1969433761" sldId="2134803569"/>
            <ac:spMk id="25" creationId="{00000000-0000-0000-0000-000000000000}"/>
          </ac:spMkLst>
        </pc:spChg>
        <pc:grpChg chg="del">
          <ac:chgData name="Khoa Nguyen" userId="800421dd3346c30e" providerId="LiveId" clId="{55D6D7CC-4024-406B-A84A-6FF5C1B520AF}" dt="2021-10-21T10:43:56.446" v="1542" actId="478"/>
          <ac:grpSpMkLst>
            <pc:docMk/>
            <pc:sldMk cId="1969433761" sldId="2134803569"/>
            <ac:grpSpMk id="5" creationId="{00000000-0000-0000-0000-000000000000}"/>
          </ac:grpSpMkLst>
        </pc:grpChg>
        <pc:grpChg chg="del">
          <ac:chgData name="Khoa Nguyen" userId="800421dd3346c30e" providerId="LiveId" clId="{55D6D7CC-4024-406B-A84A-6FF5C1B520AF}" dt="2021-10-21T10:43:58.387" v="1543" actId="478"/>
          <ac:grpSpMkLst>
            <pc:docMk/>
            <pc:sldMk cId="1969433761" sldId="2134803569"/>
            <ac:grpSpMk id="10" creationId="{00000000-0000-0000-0000-000000000000}"/>
          </ac:grpSpMkLst>
        </pc:grpChg>
        <pc:grpChg chg="del">
          <ac:chgData name="Khoa Nguyen" userId="800421dd3346c30e" providerId="LiveId" clId="{55D6D7CC-4024-406B-A84A-6FF5C1B520AF}" dt="2021-10-21T10:43:59.247" v="1544" actId="478"/>
          <ac:grpSpMkLst>
            <pc:docMk/>
            <pc:sldMk cId="1969433761" sldId="2134803569"/>
            <ac:grpSpMk id="16" creationId="{00000000-0000-0000-0000-000000000000}"/>
          </ac:grpSpMkLst>
        </pc:grpChg>
        <pc:picChg chg="del">
          <ac:chgData name="Khoa Nguyen" userId="800421dd3346c30e" providerId="LiveId" clId="{55D6D7CC-4024-406B-A84A-6FF5C1B520AF}" dt="2021-10-21T10:44:01.353" v="1545" actId="478"/>
          <ac:picMkLst>
            <pc:docMk/>
            <pc:sldMk cId="1969433761" sldId="2134803569"/>
            <ac:picMk id="26" creationId="{CC5883A0-267D-4A75-A02D-B9A43A297423}"/>
          </ac:picMkLst>
        </pc:picChg>
      </pc:sldChg>
      <pc:sldChg chg="addSp modSp">
        <pc:chgData name="Khoa Nguyen" userId="800421dd3346c30e" providerId="LiveId" clId="{55D6D7CC-4024-406B-A84A-6FF5C1B520AF}" dt="2021-10-25T02:51:42.464" v="3029" actId="2711"/>
        <pc:sldMkLst>
          <pc:docMk/>
          <pc:sldMk cId="4257947342" sldId="2134803572"/>
        </pc:sldMkLst>
        <pc:spChg chg="mod">
          <ac:chgData name="Khoa Nguyen" userId="800421dd3346c30e" providerId="LiveId" clId="{55D6D7CC-4024-406B-A84A-6FF5C1B520AF}" dt="2021-10-25T02:51:01.435" v="3023" actId="1076"/>
          <ac:spMkLst>
            <pc:docMk/>
            <pc:sldMk cId="4257947342" sldId="2134803572"/>
            <ac:spMk id="3" creationId="{A5A421D0-AED9-4642-82F8-DB40B2AD9C8A}"/>
          </ac:spMkLst>
        </pc:spChg>
        <pc:spChg chg="add">
          <ac:chgData name="Khoa Nguyen" userId="800421dd3346c30e" providerId="LiveId" clId="{55D6D7CC-4024-406B-A84A-6FF5C1B520AF}" dt="2021-10-25T02:50:57.134" v="3022"/>
          <ac:spMkLst>
            <pc:docMk/>
            <pc:sldMk cId="4257947342" sldId="2134803572"/>
            <ac:spMk id="8" creationId="{904946D0-646B-42EC-8901-913308F5482A}"/>
          </ac:spMkLst>
        </pc:spChg>
        <pc:spChg chg="add">
          <ac:chgData name="Khoa Nguyen" userId="800421dd3346c30e" providerId="LiveId" clId="{55D6D7CC-4024-406B-A84A-6FF5C1B520AF}" dt="2021-10-25T02:50:57.134" v="3022"/>
          <ac:spMkLst>
            <pc:docMk/>
            <pc:sldMk cId="4257947342" sldId="2134803572"/>
            <ac:spMk id="9" creationId="{8F5FFE2A-4F4F-40FC-8B14-04F2C4AE7FB9}"/>
          </ac:spMkLst>
        </pc:spChg>
        <pc:spChg chg="add">
          <ac:chgData name="Khoa Nguyen" userId="800421dd3346c30e" providerId="LiveId" clId="{55D6D7CC-4024-406B-A84A-6FF5C1B520AF}" dt="2021-10-25T02:50:57.134" v="3022"/>
          <ac:spMkLst>
            <pc:docMk/>
            <pc:sldMk cId="4257947342" sldId="2134803572"/>
            <ac:spMk id="10" creationId="{455F9F3D-4D3C-44ED-8474-C88E19A01610}"/>
          </ac:spMkLst>
        </pc:spChg>
        <pc:spChg chg="mod">
          <ac:chgData name="Khoa Nguyen" userId="800421dd3346c30e" providerId="LiveId" clId="{55D6D7CC-4024-406B-A84A-6FF5C1B520AF}" dt="2021-10-25T02:51:42.464" v="3029" actId="2711"/>
          <ac:spMkLst>
            <pc:docMk/>
            <pc:sldMk cId="4257947342" sldId="2134803572"/>
            <ac:spMk id="11" creationId="{00000000-0000-0000-0000-000000000000}"/>
          </ac:spMkLst>
        </pc:spChg>
        <pc:graphicFrameChg chg="mod modGraphic">
          <ac:chgData name="Khoa Nguyen" userId="800421dd3346c30e" providerId="LiveId" clId="{55D6D7CC-4024-406B-A84A-6FF5C1B520AF}" dt="2021-10-25T02:51:01.435" v="3023" actId="1076"/>
          <ac:graphicFrameMkLst>
            <pc:docMk/>
            <pc:sldMk cId="4257947342" sldId="2134803572"/>
            <ac:graphicFrameMk id="2" creationId="{FE4B5C93-C760-40DB-82B4-C3532F566834}"/>
          </ac:graphicFrameMkLst>
        </pc:graphicFrameChg>
        <pc:picChg chg="add mod">
          <ac:chgData name="Khoa Nguyen" userId="800421dd3346c30e" providerId="LiveId" clId="{55D6D7CC-4024-406B-A84A-6FF5C1B520AF}" dt="2021-10-25T02:51:20.294" v="3026" actId="14100"/>
          <ac:picMkLst>
            <pc:docMk/>
            <pc:sldMk cId="4257947342" sldId="2134803572"/>
            <ac:picMk id="6" creationId="{CFD84C08-76E9-40DE-B327-8A41B4B6572D}"/>
          </ac:picMkLst>
        </pc:picChg>
        <pc:picChg chg="add mod">
          <ac:chgData name="Khoa Nguyen" userId="800421dd3346c30e" providerId="LiveId" clId="{55D6D7CC-4024-406B-A84A-6FF5C1B520AF}" dt="2021-10-25T02:51:29.882" v="3028" actId="1037"/>
          <ac:picMkLst>
            <pc:docMk/>
            <pc:sldMk cId="4257947342" sldId="2134803572"/>
            <ac:picMk id="7" creationId="{79D3897E-19A4-410A-BE2E-A7463DAF665C}"/>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hnguy24\Desktop\HCR-Q3.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hnguy24\Desktop\HCR-Q3.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oleObject" Target="file:///D:\Work\3-Others\OneDrive\INSEE%20work\Download\K&#7871;t%20qu&#7843;%20th&#7917;%20nghi&#7879;m%20%20ICR.xlsx"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file:///D:\Work\3-Others\OneDrive\INSEE%20work\Download\K&#7871;t%20qu&#7843;%20th&#7917;%20nghi&#7879;m%20%20IC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Sheet1!$D$1</c:f>
              <c:strCache>
                <c:ptCount val="1"/>
                <c:pt idx="0">
                  <c:v>PCB40-1</c:v>
                </c:pt>
              </c:strCache>
            </c:strRef>
          </c:tx>
          <c:spPr>
            <a:ln>
              <a:solidFill>
                <a:srgbClr val="00B050"/>
              </a:solidFill>
            </a:ln>
          </c:spPr>
          <c:marker>
            <c:symbol val="none"/>
          </c:marker>
          <c:dLbls>
            <c:delete val="1"/>
          </c:dLbls>
          <c:cat>
            <c:strRef>
              <c:f>Sheet1!$A$2:$A$4</c:f>
              <c:strCache>
                <c:ptCount val="3"/>
                <c:pt idx="0">
                  <c:v>150 kg/m3</c:v>
                </c:pt>
                <c:pt idx="1">
                  <c:v>200 kg/m3</c:v>
                </c:pt>
                <c:pt idx="2">
                  <c:v>250 kg/m3</c:v>
                </c:pt>
              </c:strCache>
            </c:strRef>
          </c:cat>
          <c:val>
            <c:numRef>
              <c:f>Sheet1!$D$2:$D$4</c:f>
              <c:numCache>
                <c:formatCode>General</c:formatCode>
                <c:ptCount val="3"/>
                <c:pt idx="0">
                  <c:v>0.87</c:v>
                </c:pt>
                <c:pt idx="1">
                  <c:v>1.1200000000000001</c:v>
                </c:pt>
                <c:pt idx="2">
                  <c:v>1.35</c:v>
                </c:pt>
              </c:numCache>
            </c:numRef>
          </c:val>
          <c:smooth val="0"/>
          <c:extLst>
            <c:ext xmlns:c16="http://schemas.microsoft.com/office/drawing/2014/chart" uri="{C3380CC4-5D6E-409C-BE32-E72D297353CC}">
              <c16:uniqueId val="{00000000-0942-467D-9235-EB791B616617}"/>
            </c:ext>
          </c:extLst>
        </c:ser>
        <c:dLbls>
          <c:dLblPos val="t"/>
          <c:showLegendKey val="0"/>
          <c:showVal val="1"/>
          <c:showCatName val="0"/>
          <c:showSerName val="0"/>
          <c:showPercent val="0"/>
          <c:showBubbleSize val="0"/>
        </c:dLbls>
        <c:marker val="1"/>
        <c:smooth val="0"/>
        <c:axId val="102240256"/>
        <c:axId val="102241792"/>
      </c:lineChart>
      <c:scatterChart>
        <c:scatterStyle val="smoothMarker"/>
        <c:varyColors val="0"/>
        <c:ser>
          <c:idx val="0"/>
          <c:order val="0"/>
          <c:tx>
            <c:strRef>
              <c:f>Sheet1!$B$1</c:f>
              <c:strCache>
                <c:ptCount val="1"/>
                <c:pt idx="0">
                  <c:v>PCBbfs40</c:v>
                </c:pt>
              </c:strCache>
            </c:strRef>
          </c:tx>
          <c:marker>
            <c:symbol val="none"/>
          </c:marker>
          <c:xVal>
            <c:strRef>
              <c:f>Sheet1!$A$2:$A$4</c:f>
              <c:strCache>
                <c:ptCount val="3"/>
                <c:pt idx="0">
                  <c:v>150 kg/m3</c:v>
                </c:pt>
                <c:pt idx="1">
                  <c:v>200 kg/m3</c:v>
                </c:pt>
                <c:pt idx="2">
                  <c:v>250 kg/m3</c:v>
                </c:pt>
              </c:strCache>
            </c:strRef>
          </c:xVal>
          <c:yVal>
            <c:numRef>
              <c:f>Sheet1!$B$2:$B$4</c:f>
              <c:numCache>
                <c:formatCode>General</c:formatCode>
                <c:ptCount val="3"/>
                <c:pt idx="0">
                  <c:v>1.62</c:v>
                </c:pt>
                <c:pt idx="1">
                  <c:v>2.57</c:v>
                </c:pt>
                <c:pt idx="2">
                  <c:v>2.75</c:v>
                </c:pt>
              </c:numCache>
            </c:numRef>
          </c:yVal>
          <c:smooth val="1"/>
          <c:extLst>
            <c:ext xmlns:c16="http://schemas.microsoft.com/office/drawing/2014/chart" uri="{C3380CC4-5D6E-409C-BE32-E72D297353CC}">
              <c16:uniqueId val="{00000001-0942-467D-9235-EB791B616617}"/>
            </c:ext>
          </c:extLst>
        </c:ser>
        <c:ser>
          <c:idx val="1"/>
          <c:order val="1"/>
          <c:tx>
            <c:strRef>
              <c:f>Sheet1!$C$1</c:f>
              <c:strCache>
                <c:ptCount val="1"/>
                <c:pt idx="0">
                  <c:v>PCB40-2</c:v>
                </c:pt>
              </c:strCache>
            </c:strRef>
          </c:tx>
          <c:marker>
            <c:symbol val="none"/>
          </c:marker>
          <c:xVal>
            <c:strRef>
              <c:f>Sheet1!$A$2:$A$4</c:f>
              <c:strCache>
                <c:ptCount val="3"/>
                <c:pt idx="0">
                  <c:v>150 kg/m3</c:v>
                </c:pt>
                <c:pt idx="1">
                  <c:v>200 kg/m3</c:v>
                </c:pt>
                <c:pt idx="2">
                  <c:v>250 kg/m3</c:v>
                </c:pt>
              </c:strCache>
            </c:strRef>
          </c:xVal>
          <c:yVal>
            <c:numRef>
              <c:f>Sheet1!$C$2:$C$4</c:f>
              <c:numCache>
                <c:formatCode>General</c:formatCode>
                <c:ptCount val="3"/>
                <c:pt idx="0">
                  <c:v>1.1499999999999999</c:v>
                </c:pt>
                <c:pt idx="1">
                  <c:v>1.82</c:v>
                </c:pt>
                <c:pt idx="2">
                  <c:v>1.95</c:v>
                </c:pt>
              </c:numCache>
            </c:numRef>
          </c:yVal>
          <c:smooth val="1"/>
          <c:extLst>
            <c:ext xmlns:c16="http://schemas.microsoft.com/office/drawing/2014/chart" uri="{C3380CC4-5D6E-409C-BE32-E72D297353CC}">
              <c16:uniqueId val="{00000002-0942-467D-9235-EB791B616617}"/>
            </c:ext>
          </c:extLst>
        </c:ser>
        <c:dLbls>
          <c:showLegendKey val="0"/>
          <c:showVal val="0"/>
          <c:showCatName val="0"/>
          <c:showSerName val="0"/>
          <c:showPercent val="0"/>
          <c:showBubbleSize val="0"/>
        </c:dLbls>
        <c:axId val="120304384"/>
        <c:axId val="102243328"/>
      </c:scatterChart>
      <c:catAx>
        <c:axId val="102240256"/>
        <c:scaling>
          <c:orientation val="minMax"/>
        </c:scaling>
        <c:delete val="0"/>
        <c:axPos val="b"/>
        <c:numFmt formatCode="General" sourceLinked="0"/>
        <c:majorTickMark val="out"/>
        <c:minorTickMark val="none"/>
        <c:tickLblPos val="nextTo"/>
        <c:txPr>
          <a:bodyPr/>
          <a:lstStyle/>
          <a:p>
            <a:pPr>
              <a:defRPr sz="1600"/>
            </a:pPr>
            <a:endParaRPr lang="en-US"/>
          </a:p>
        </c:txPr>
        <c:crossAx val="102241792"/>
        <c:crosses val="autoZero"/>
        <c:auto val="1"/>
        <c:lblAlgn val="ctr"/>
        <c:lblOffset val="100"/>
        <c:noMultiLvlLbl val="0"/>
      </c:catAx>
      <c:valAx>
        <c:axId val="102241792"/>
        <c:scaling>
          <c:orientation val="minMax"/>
          <c:min val="0.5"/>
        </c:scaling>
        <c:delete val="0"/>
        <c:axPos val="l"/>
        <c:majorGridlines/>
        <c:numFmt formatCode="#,##0.0" sourceLinked="0"/>
        <c:majorTickMark val="out"/>
        <c:minorTickMark val="none"/>
        <c:tickLblPos val="nextTo"/>
        <c:txPr>
          <a:bodyPr/>
          <a:lstStyle/>
          <a:p>
            <a:pPr>
              <a:defRPr sz="1400"/>
            </a:pPr>
            <a:endParaRPr lang="en-US"/>
          </a:p>
        </c:txPr>
        <c:crossAx val="102240256"/>
        <c:crosses val="autoZero"/>
        <c:crossBetween val="between"/>
        <c:majorUnit val="0.5"/>
      </c:valAx>
      <c:valAx>
        <c:axId val="102243328"/>
        <c:scaling>
          <c:orientation val="minMax"/>
        </c:scaling>
        <c:delete val="1"/>
        <c:axPos val="r"/>
        <c:numFmt formatCode="General" sourceLinked="1"/>
        <c:majorTickMark val="out"/>
        <c:minorTickMark val="none"/>
        <c:tickLblPos val="nextTo"/>
        <c:crossAx val="120304384"/>
        <c:crosses val="max"/>
        <c:crossBetween val="midCat"/>
      </c:valAx>
      <c:valAx>
        <c:axId val="120304384"/>
        <c:scaling>
          <c:orientation val="minMax"/>
        </c:scaling>
        <c:delete val="1"/>
        <c:axPos val="t"/>
        <c:majorTickMark val="out"/>
        <c:minorTickMark val="none"/>
        <c:tickLblPos val="nextTo"/>
        <c:crossAx val="102243328"/>
        <c:crosses val="max"/>
        <c:crossBetween val="midCat"/>
      </c:valAx>
      <c:spPr>
        <a:solidFill>
          <a:srgbClr val="FFE07D"/>
        </a:solidFill>
      </c:spPr>
    </c:plotArea>
    <c:plotVisOnly val="1"/>
    <c:dispBlanksAs val="gap"/>
    <c:showDLblsOverMax val="0"/>
  </c:chart>
  <c:spPr>
    <a:noFill/>
    <a:ln>
      <a:noFill/>
    </a:ln>
  </c:spPr>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sz="1200"/>
              <a:t>Crushed + Sand-7D</a:t>
            </a:r>
          </a:p>
        </c:rich>
      </c:tx>
      <c:layout>
        <c:manualLayout>
          <c:xMode val="edge"/>
          <c:yMode val="edge"/>
          <c:x val="0.37242869224756114"/>
          <c:y val="2.169731315183402E-2"/>
        </c:manualLayout>
      </c:layout>
      <c:overlay val="0"/>
      <c:spPr>
        <a:noFill/>
        <a:ln w="25400">
          <a:noFill/>
        </a:ln>
      </c:spPr>
    </c:title>
    <c:autoTitleDeleted val="0"/>
    <c:plotArea>
      <c:layout>
        <c:manualLayout>
          <c:layoutTarget val="inner"/>
          <c:xMode val="edge"/>
          <c:yMode val="edge"/>
          <c:x val="0.13170841683041226"/>
          <c:y val="0.12083382500742597"/>
          <c:w val="0.81333435920724972"/>
          <c:h val="0.75000305177023019"/>
        </c:manualLayout>
      </c:layout>
      <c:lineChart>
        <c:grouping val="standard"/>
        <c:varyColors val="0"/>
        <c:ser>
          <c:idx val="0"/>
          <c:order val="0"/>
          <c:tx>
            <c:v>Holcim Compact Rock</c:v>
          </c:tx>
          <c:spPr>
            <a:ln w="12700">
              <a:solidFill>
                <a:srgbClr val="000080"/>
              </a:solidFill>
              <a:prstDash val="solid"/>
            </a:ln>
          </c:spPr>
          <c:marker>
            <c:symbol val="diamond"/>
            <c:size val="5"/>
            <c:spPr>
              <a:solidFill>
                <a:srgbClr val="000080"/>
              </a:solidFill>
              <a:ln>
                <a:solidFill>
                  <a:srgbClr val="000080"/>
                </a:solidFill>
                <a:prstDash val="solid"/>
              </a:ln>
            </c:spPr>
          </c:marker>
          <c:dLbls>
            <c:dLbl>
              <c:idx val="0"/>
              <c:layout>
                <c:manualLayout>
                  <c:x val="-5.0449902588560608E-2"/>
                  <c:y val="-7.057203876683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34-46A4-9D32-F47D6B9542C1}"/>
                </c:ext>
              </c:extLst>
            </c:dLbl>
            <c:dLbl>
              <c:idx val="1"/>
              <c:layout>
                <c:manualLayout>
                  <c:x val="-5.7308782932701481E-2"/>
                  <c:y val="-4.96866017349455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34-46A4-9D32-F47D6B9542C1}"/>
                </c:ext>
              </c:extLst>
            </c:dLbl>
            <c:dLbl>
              <c:idx val="2"/>
              <c:layout>
                <c:manualLayout>
                  <c:x val="-5.3332732710230077E-2"/>
                  <c:y val="-6.2088276874426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34-46A4-9D32-F47D6B9542C1}"/>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('Strength-7day'!$D$2,'Strength-7day'!$G$2,'Strength-7day'!$J$2)</c:f>
              <c:numCache>
                <c:formatCode>0%</c:formatCode>
                <c:ptCount val="3"/>
                <c:pt idx="0">
                  <c:v>0.03</c:v>
                </c:pt>
                <c:pt idx="1">
                  <c:v>0.05</c:v>
                </c:pt>
                <c:pt idx="2">
                  <c:v>7.0000000000000007E-2</c:v>
                </c:pt>
              </c:numCache>
            </c:numRef>
          </c:cat>
          <c:val>
            <c:numRef>
              <c:f>('Strength-7day'!$D$5,'Strength-7day'!$G$5,'Strength-7day'!$J$5)</c:f>
              <c:numCache>
                <c:formatCode>0.00</c:formatCode>
                <c:ptCount val="3"/>
                <c:pt idx="0">
                  <c:v>5.5</c:v>
                </c:pt>
                <c:pt idx="1">
                  <c:v>9.8566666666666674</c:v>
                </c:pt>
                <c:pt idx="2">
                  <c:v>14.1</c:v>
                </c:pt>
              </c:numCache>
            </c:numRef>
          </c:val>
          <c:smooth val="0"/>
          <c:extLst>
            <c:ext xmlns:c16="http://schemas.microsoft.com/office/drawing/2014/chart" uri="{C3380CC4-5D6E-409C-BE32-E72D297353CC}">
              <c16:uniqueId val="{00000003-DB34-46A4-9D32-F47D6B9542C1}"/>
            </c:ext>
          </c:extLst>
        </c:ser>
        <c:ser>
          <c:idx val="1"/>
          <c:order val="1"/>
          <c:tx>
            <c:v>Normal PCB40</c:v>
          </c:tx>
          <c:spPr>
            <a:ln w="12700">
              <a:solidFill>
                <a:srgbClr val="FF6600"/>
              </a:solidFill>
              <a:prstDash val="solid"/>
            </a:ln>
          </c:spPr>
          <c:marker>
            <c:symbol val="square"/>
            <c:size val="5"/>
            <c:spPr>
              <a:solidFill>
                <a:srgbClr val="FF6600"/>
              </a:solidFill>
              <a:ln>
                <a:solidFill>
                  <a:srgbClr val="FF6600"/>
                </a:solidFill>
                <a:prstDash val="solid"/>
              </a:ln>
            </c:spPr>
          </c:marker>
          <c:dLbls>
            <c:dLbl>
              <c:idx val="0"/>
              <c:layout>
                <c:manualLayout>
                  <c:x val="-8.9144815239482131E-2"/>
                  <c:y val="-2.0965711010435145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B34-46A4-9D32-F47D6B9542C1}"/>
                </c:ext>
              </c:extLst>
            </c:dLbl>
            <c:dLbl>
              <c:idx val="1"/>
              <c:layout>
                <c:manualLayout>
                  <c:x val="-6.9654486752354541E-2"/>
                  <c:y val="-4.14052022535508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34-46A4-9D32-F47D6B9542C1}"/>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('Strength-7day'!$D$7,'Strength-7day'!$G$7,'Strength-7day'!$J$7)</c:f>
              <c:numCache>
                <c:formatCode>0.00</c:formatCode>
                <c:ptCount val="3"/>
                <c:pt idx="0">
                  <c:v>2.7566666666666664</c:v>
                </c:pt>
                <c:pt idx="1">
                  <c:v>6.3000000000000007</c:v>
                </c:pt>
                <c:pt idx="2">
                  <c:v>10.706666666666669</c:v>
                </c:pt>
              </c:numCache>
            </c:numRef>
          </c:val>
          <c:smooth val="0"/>
          <c:extLst>
            <c:ext xmlns:c16="http://schemas.microsoft.com/office/drawing/2014/chart" uri="{C3380CC4-5D6E-409C-BE32-E72D297353CC}">
              <c16:uniqueId val="{00000006-DB34-46A4-9D32-F47D6B9542C1}"/>
            </c:ext>
          </c:extLst>
        </c:ser>
        <c:dLbls>
          <c:showLegendKey val="0"/>
          <c:showVal val="1"/>
          <c:showCatName val="0"/>
          <c:showSerName val="0"/>
          <c:showPercent val="0"/>
          <c:showBubbleSize val="0"/>
        </c:dLbls>
        <c:marker val="1"/>
        <c:smooth val="0"/>
        <c:axId val="87263872"/>
        <c:axId val="87273856"/>
      </c:lineChart>
      <c:catAx>
        <c:axId val="87263872"/>
        <c:scaling>
          <c:orientation val="minMax"/>
        </c:scaling>
        <c:delete val="0"/>
        <c:axPos val="b"/>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273856"/>
        <c:crosses val="autoZero"/>
        <c:auto val="1"/>
        <c:lblAlgn val="ctr"/>
        <c:lblOffset val="100"/>
        <c:tickLblSkip val="1"/>
        <c:tickMarkSkip val="1"/>
        <c:noMultiLvlLbl val="0"/>
      </c:catAx>
      <c:valAx>
        <c:axId val="87273856"/>
        <c:scaling>
          <c:orientation val="minMax"/>
          <c:max val="25"/>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sz="1000"/>
                  <a:t>MPa</a:t>
                </a:r>
              </a:p>
            </c:rich>
          </c:tx>
          <c:layout>
            <c:manualLayout>
              <c:xMode val="edge"/>
              <c:yMode val="edge"/>
              <c:x val="1.0288086516377548E-2"/>
              <c:y val="0.44166846382024666"/>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263872"/>
        <c:crosses val="autoZero"/>
        <c:crossBetween val="between"/>
        <c:majorUnit val="5"/>
      </c:valAx>
      <c:spPr>
        <a:solidFill>
          <a:srgbClr val="FFFFCC"/>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sz="1200"/>
              <a:t>Crushed + Sand-28D</a:t>
            </a:r>
          </a:p>
        </c:rich>
      </c:tx>
      <c:layout>
        <c:manualLayout>
          <c:xMode val="edge"/>
          <c:yMode val="edge"/>
          <c:x val="0.37242873604607946"/>
          <c:y val="1.0381337143420209E-2"/>
        </c:manualLayout>
      </c:layout>
      <c:overlay val="0"/>
      <c:spPr>
        <a:noFill/>
        <a:ln w="25400">
          <a:noFill/>
        </a:ln>
      </c:spPr>
    </c:title>
    <c:autoTitleDeleted val="0"/>
    <c:plotArea>
      <c:layout>
        <c:manualLayout>
          <c:layoutTarget val="inner"/>
          <c:xMode val="edge"/>
          <c:yMode val="edge"/>
          <c:x val="0.13170841683041226"/>
          <c:y val="0.12083382500742597"/>
          <c:w val="0.81333435920724972"/>
          <c:h val="0.75000305177023019"/>
        </c:manualLayout>
      </c:layout>
      <c:lineChart>
        <c:grouping val="standard"/>
        <c:varyColors val="0"/>
        <c:ser>
          <c:idx val="0"/>
          <c:order val="0"/>
          <c:tx>
            <c:v>Holcim Compact Rock</c:v>
          </c:tx>
          <c:spPr>
            <a:ln w="12700">
              <a:solidFill>
                <a:srgbClr val="000080"/>
              </a:solidFill>
              <a:prstDash val="solid"/>
            </a:ln>
          </c:spPr>
          <c:marker>
            <c:symbol val="diamond"/>
            <c:size val="5"/>
            <c:spPr>
              <a:solidFill>
                <a:srgbClr val="000080"/>
              </a:solidFill>
              <a:ln>
                <a:solidFill>
                  <a:srgbClr val="000080"/>
                </a:solidFill>
                <a:prstDash val="solid"/>
              </a:ln>
            </c:spPr>
          </c:marker>
          <c:dLbls>
            <c:dLbl>
              <c:idx val="0"/>
              <c:layout>
                <c:manualLayout>
                  <c:x val="-5.0449902588560608E-2"/>
                  <c:y val="-7.057203876683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63-4C18-989A-8ECD3D0D3ECE}"/>
                </c:ext>
              </c:extLst>
            </c:dLbl>
            <c:dLbl>
              <c:idx val="1"/>
              <c:layout>
                <c:manualLayout>
                  <c:x val="-5.7308766714634758E-2"/>
                  <c:y val="-9.76589446765673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63-4C18-989A-8ECD3D0D3ECE}"/>
                </c:ext>
              </c:extLst>
            </c:dLbl>
            <c:dLbl>
              <c:idx val="2"/>
              <c:layout>
                <c:manualLayout>
                  <c:x val="-5.3332732710230077E-2"/>
                  <c:y val="-6.2088276874426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63-4C18-989A-8ECD3D0D3ECE}"/>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('Strength-7day'!$D$2,'Strength-7day'!$G$2,'Strength-7day'!$J$2)</c:f>
              <c:numCache>
                <c:formatCode>0%</c:formatCode>
                <c:ptCount val="3"/>
                <c:pt idx="0">
                  <c:v>0.03</c:v>
                </c:pt>
                <c:pt idx="1">
                  <c:v>0.05</c:v>
                </c:pt>
                <c:pt idx="2">
                  <c:v>7.0000000000000007E-2</c:v>
                </c:pt>
              </c:numCache>
            </c:numRef>
          </c:cat>
          <c:val>
            <c:numRef>
              <c:f>('Strength-7day'!$D$5,'Strength-7day'!$G$5,'Strength-7day'!$J$5)</c:f>
              <c:numCache>
                <c:formatCode>0.00</c:formatCode>
                <c:ptCount val="3"/>
                <c:pt idx="0">
                  <c:v>8.67</c:v>
                </c:pt>
                <c:pt idx="1">
                  <c:v>13.6</c:v>
                </c:pt>
                <c:pt idx="2">
                  <c:v>20.03</c:v>
                </c:pt>
              </c:numCache>
            </c:numRef>
          </c:val>
          <c:smooth val="0"/>
          <c:extLst>
            <c:ext xmlns:c16="http://schemas.microsoft.com/office/drawing/2014/chart" uri="{C3380CC4-5D6E-409C-BE32-E72D297353CC}">
              <c16:uniqueId val="{00000003-9A63-4C18-989A-8ECD3D0D3ECE}"/>
            </c:ext>
          </c:extLst>
        </c:ser>
        <c:ser>
          <c:idx val="1"/>
          <c:order val="1"/>
          <c:tx>
            <c:v>Normal PCB40</c:v>
          </c:tx>
          <c:spPr>
            <a:ln w="12700">
              <a:solidFill>
                <a:srgbClr val="FF6600"/>
              </a:solidFill>
              <a:prstDash val="solid"/>
            </a:ln>
          </c:spPr>
          <c:marker>
            <c:symbol val="square"/>
            <c:size val="5"/>
            <c:spPr>
              <a:solidFill>
                <a:srgbClr val="FF6600"/>
              </a:solidFill>
              <a:ln>
                <a:solidFill>
                  <a:srgbClr val="FF6600"/>
                </a:solidFill>
                <a:prstDash val="solid"/>
              </a:ln>
            </c:spPr>
          </c:marker>
          <c:dLbls>
            <c:dLbl>
              <c:idx val="0"/>
              <c:layout>
                <c:manualLayout>
                  <c:x val="-8.9144815239482131E-2"/>
                  <c:y val="-2.0965711010435145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63-4C18-989A-8ECD3D0D3ECE}"/>
                </c:ext>
              </c:extLst>
            </c:dLbl>
            <c:dLbl>
              <c:idx val="1"/>
              <c:layout>
                <c:manualLayout>
                  <c:x val="-5.0589793623364847E-2"/>
                  <c:y val="-6.53914672662568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63-4C18-989A-8ECD3D0D3ECE}"/>
                </c:ext>
              </c:extLst>
            </c:dLbl>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('Strength-7day'!$D$7,'Strength-7day'!$G$7,'Strength-7day'!$J$7)</c:f>
              <c:numCache>
                <c:formatCode>0.00</c:formatCode>
                <c:ptCount val="3"/>
                <c:pt idx="0">
                  <c:v>3.9</c:v>
                </c:pt>
                <c:pt idx="1">
                  <c:v>8.2799999999999994</c:v>
                </c:pt>
                <c:pt idx="2">
                  <c:v>13.95</c:v>
                </c:pt>
              </c:numCache>
            </c:numRef>
          </c:val>
          <c:smooth val="0"/>
          <c:extLst>
            <c:ext xmlns:c16="http://schemas.microsoft.com/office/drawing/2014/chart" uri="{C3380CC4-5D6E-409C-BE32-E72D297353CC}">
              <c16:uniqueId val="{00000006-9A63-4C18-989A-8ECD3D0D3ECE}"/>
            </c:ext>
          </c:extLst>
        </c:ser>
        <c:dLbls>
          <c:showLegendKey val="0"/>
          <c:showVal val="1"/>
          <c:showCatName val="0"/>
          <c:showSerName val="0"/>
          <c:showPercent val="0"/>
          <c:showBubbleSize val="0"/>
        </c:dLbls>
        <c:marker val="1"/>
        <c:smooth val="0"/>
        <c:axId val="87328640"/>
        <c:axId val="87330176"/>
      </c:lineChart>
      <c:catAx>
        <c:axId val="87328640"/>
        <c:scaling>
          <c:orientation val="minMax"/>
        </c:scaling>
        <c:delete val="0"/>
        <c:axPos val="b"/>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330176"/>
        <c:crosses val="autoZero"/>
        <c:auto val="1"/>
        <c:lblAlgn val="ctr"/>
        <c:lblOffset val="100"/>
        <c:tickLblSkip val="1"/>
        <c:tickMarkSkip val="1"/>
        <c:noMultiLvlLbl val="0"/>
      </c:catAx>
      <c:valAx>
        <c:axId val="87330176"/>
        <c:scaling>
          <c:orientation val="minMax"/>
          <c:max val="25"/>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sz="1000"/>
                  <a:t>MPa</a:t>
                </a:r>
              </a:p>
            </c:rich>
          </c:tx>
          <c:layout>
            <c:manualLayout>
              <c:xMode val="edge"/>
              <c:yMode val="edge"/>
              <c:x val="1.0288086516377548E-2"/>
              <c:y val="0.44166846382024666"/>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328640"/>
        <c:crosses val="autoZero"/>
        <c:crossBetween val="between"/>
        <c:majorUnit val="5"/>
      </c:valAx>
      <c:spPr>
        <a:solidFill>
          <a:srgbClr val="FFFFCC"/>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766985087356589"/>
          <c:y val="3.3991098248152773E-2"/>
          <c:w val="0.83233806422345358"/>
          <c:h val="0.8326195683872849"/>
        </c:manualLayout>
      </c:layout>
      <c:scatterChart>
        <c:scatterStyle val="smoothMarker"/>
        <c:varyColors val="0"/>
        <c:ser>
          <c:idx val="0"/>
          <c:order val="0"/>
          <c:tx>
            <c:v>Workability period of Holcim Compact Rock</c:v>
          </c:tx>
          <c:spPr>
            <a:ln w="25400">
              <a:solidFill>
                <a:srgbClr val="3333CC">
                  <a:lumMod val="75000"/>
                </a:srgbClr>
              </a:solidFill>
            </a:ln>
          </c:spPr>
          <c:marker>
            <c:symbol val="diamond"/>
            <c:size val="9"/>
            <c:spPr>
              <a:solidFill>
                <a:schemeClr val="tx2"/>
              </a:solidFill>
            </c:spPr>
          </c:marker>
          <c:xVal>
            <c:numRef>
              <c:f>'Setting time'!$B$3:$B$6</c:f>
              <c:numCache>
                <c:formatCode>General</c:formatCode>
                <c:ptCount val="4"/>
                <c:pt idx="0">
                  <c:v>0</c:v>
                </c:pt>
                <c:pt idx="1">
                  <c:v>120</c:v>
                </c:pt>
                <c:pt idx="2">
                  <c:v>240</c:v>
                </c:pt>
                <c:pt idx="3">
                  <c:v>420</c:v>
                </c:pt>
              </c:numCache>
            </c:numRef>
          </c:xVal>
          <c:yVal>
            <c:numRef>
              <c:f>'Setting time'!$C$3:$C$6</c:f>
              <c:numCache>
                <c:formatCode>0.000</c:formatCode>
                <c:ptCount val="4"/>
                <c:pt idx="0">
                  <c:v>2.1419999999999999</c:v>
                </c:pt>
                <c:pt idx="1">
                  <c:v>2.1190000000000002</c:v>
                </c:pt>
                <c:pt idx="2">
                  <c:v>2.0960000000000001</c:v>
                </c:pt>
                <c:pt idx="3">
                  <c:v>2.044</c:v>
                </c:pt>
              </c:numCache>
            </c:numRef>
          </c:yVal>
          <c:smooth val="1"/>
          <c:extLst>
            <c:ext xmlns:c16="http://schemas.microsoft.com/office/drawing/2014/chart" uri="{C3380CC4-5D6E-409C-BE32-E72D297353CC}">
              <c16:uniqueId val="{00000000-51A0-41BF-8532-8AD701935E46}"/>
            </c:ext>
          </c:extLst>
        </c:ser>
        <c:ser>
          <c:idx val="1"/>
          <c:order val="1"/>
          <c:tx>
            <c:v>Workability period of Normal PCB 40</c:v>
          </c:tx>
          <c:spPr>
            <a:ln w="25400"/>
          </c:spPr>
          <c:marker>
            <c:symbol val="square"/>
            <c:size val="9"/>
            <c:spPr>
              <a:solidFill>
                <a:schemeClr val="accent2">
                  <a:lumMod val="75000"/>
                </a:schemeClr>
              </a:solidFill>
            </c:spPr>
          </c:marker>
          <c:xVal>
            <c:numRef>
              <c:f>'Setting time'!$B$3:$B$6</c:f>
              <c:numCache>
                <c:formatCode>General</c:formatCode>
                <c:ptCount val="4"/>
                <c:pt idx="0">
                  <c:v>0</c:v>
                </c:pt>
                <c:pt idx="1">
                  <c:v>120</c:v>
                </c:pt>
                <c:pt idx="2">
                  <c:v>240</c:v>
                </c:pt>
                <c:pt idx="3">
                  <c:v>420</c:v>
                </c:pt>
              </c:numCache>
            </c:numRef>
          </c:xVal>
          <c:yVal>
            <c:numRef>
              <c:f>'Setting time'!$D$3:$D$6</c:f>
              <c:numCache>
                <c:formatCode>0.000</c:formatCode>
                <c:ptCount val="4"/>
                <c:pt idx="0">
                  <c:v>2.1349999999999998</c:v>
                </c:pt>
                <c:pt idx="1">
                  <c:v>2.1</c:v>
                </c:pt>
                <c:pt idx="2">
                  <c:v>2.0449999999999999</c:v>
                </c:pt>
                <c:pt idx="3">
                  <c:v>1.931</c:v>
                </c:pt>
              </c:numCache>
            </c:numRef>
          </c:yVal>
          <c:smooth val="1"/>
          <c:extLst>
            <c:ext xmlns:c16="http://schemas.microsoft.com/office/drawing/2014/chart" uri="{C3380CC4-5D6E-409C-BE32-E72D297353CC}">
              <c16:uniqueId val="{00000001-51A0-41BF-8532-8AD701935E46}"/>
            </c:ext>
          </c:extLst>
        </c:ser>
        <c:ser>
          <c:idx val="2"/>
          <c:order val="2"/>
          <c:tx>
            <c:v>p1</c:v>
          </c:tx>
          <c:spPr>
            <a:ln>
              <a:solidFill>
                <a:schemeClr val="bg1">
                  <a:lumMod val="50000"/>
                </a:schemeClr>
              </a:solidFill>
            </a:ln>
          </c:spPr>
          <c:marker>
            <c:symbol val="square"/>
            <c:size val="7"/>
          </c:marker>
          <c:xVal>
            <c:numRef>
              <c:f>'Setting time'!$A$4</c:f>
              <c:numCache>
                <c:formatCode>General</c:formatCode>
                <c:ptCount val="1"/>
                <c:pt idx="0">
                  <c:v>245</c:v>
                </c:pt>
              </c:numCache>
            </c:numRef>
          </c:xVal>
          <c:yVal>
            <c:numRef>
              <c:f>'Setting time'!$G$4</c:f>
              <c:numCache>
                <c:formatCode>General</c:formatCode>
                <c:ptCount val="1"/>
                <c:pt idx="0">
                  <c:v>2.097</c:v>
                </c:pt>
              </c:numCache>
            </c:numRef>
          </c:yVal>
          <c:smooth val="1"/>
          <c:extLst>
            <c:ext xmlns:c16="http://schemas.microsoft.com/office/drawing/2014/chart" uri="{C3380CC4-5D6E-409C-BE32-E72D297353CC}">
              <c16:uniqueId val="{00000002-51A0-41BF-8532-8AD701935E46}"/>
            </c:ext>
          </c:extLst>
        </c:ser>
        <c:ser>
          <c:idx val="3"/>
          <c:order val="3"/>
          <c:tx>
            <c:v>P2</c:v>
          </c:tx>
          <c:marker>
            <c:symbol val="square"/>
            <c:size val="7"/>
            <c:spPr>
              <a:solidFill>
                <a:srgbClr val="92D050"/>
              </a:solidFill>
            </c:spPr>
          </c:marker>
          <c:xVal>
            <c:numRef>
              <c:f>'Setting time'!$A$5</c:f>
              <c:numCache>
                <c:formatCode>General</c:formatCode>
                <c:ptCount val="1"/>
                <c:pt idx="0">
                  <c:v>150</c:v>
                </c:pt>
              </c:numCache>
            </c:numRef>
          </c:xVal>
          <c:yVal>
            <c:numRef>
              <c:f>'Setting time'!$G$5</c:f>
              <c:numCache>
                <c:formatCode>General</c:formatCode>
                <c:ptCount val="1"/>
                <c:pt idx="0">
                  <c:v>2.09</c:v>
                </c:pt>
              </c:numCache>
            </c:numRef>
          </c:yVal>
          <c:smooth val="1"/>
          <c:extLst>
            <c:ext xmlns:c16="http://schemas.microsoft.com/office/drawing/2014/chart" uri="{C3380CC4-5D6E-409C-BE32-E72D297353CC}">
              <c16:uniqueId val="{00000003-51A0-41BF-8532-8AD701935E46}"/>
            </c:ext>
          </c:extLst>
        </c:ser>
        <c:dLbls>
          <c:showLegendKey val="0"/>
          <c:showVal val="0"/>
          <c:showCatName val="0"/>
          <c:showSerName val="0"/>
          <c:showPercent val="0"/>
          <c:showBubbleSize val="0"/>
        </c:dLbls>
        <c:axId val="82814080"/>
        <c:axId val="82816384"/>
      </c:scatterChart>
      <c:valAx>
        <c:axId val="82814080"/>
        <c:scaling>
          <c:orientation val="minMax"/>
          <c:max val="450"/>
          <c:min val="0"/>
        </c:scaling>
        <c:delete val="0"/>
        <c:axPos val="b"/>
        <c:title>
          <c:tx>
            <c:rich>
              <a:bodyPr/>
              <a:lstStyle/>
              <a:p>
                <a:pPr>
                  <a:defRPr sz="1400"/>
                </a:pPr>
                <a:r>
                  <a:rPr lang="en-US" sz="1400" dirty="0" err="1"/>
                  <a:t>Thời</a:t>
                </a:r>
                <a:r>
                  <a:rPr lang="en-US" sz="1400" baseline="0" dirty="0"/>
                  <a:t> </a:t>
                </a:r>
                <a:r>
                  <a:rPr lang="en-US" sz="1400" baseline="0" dirty="0" err="1"/>
                  <a:t>gian</a:t>
                </a:r>
                <a:r>
                  <a:rPr lang="en-US" sz="1400" dirty="0"/>
                  <a:t> (</a:t>
                </a:r>
                <a:r>
                  <a:rPr lang="en-US" sz="1400" dirty="0" err="1"/>
                  <a:t>phút</a:t>
                </a:r>
                <a:r>
                  <a:rPr lang="en-US" sz="1400" dirty="0"/>
                  <a:t>)</a:t>
                </a:r>
              </a:p>
            </c:rich>
          </c:tx>
          <c:layout>
            <c:manualLayout>
              <c:xMode val="edge"/>
              <c:yMode val="edge"/>
              <c:x val="0.85163690476190468"/>
              <c:y val="0.8556574778575774"/>
            </c:manualLayout>
          </c:layout>
          <c:overlay val="0"/>
        </c:title>
        <c:numFmt formatCode="General"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82816384"/>
        <c:crosses val="autoZero"/>
        <c:crossBetween val="midCat"/>
        <c:majorUnit val="100"/>
      </c:valAx>
      <c:valAx>
        <c:axId val="82816384"/>
        <c:scaling>
          <c:orientation val="minMax"/>
          <c:max val="2.2000000000000002"/>
          <c:min val="1.9000000000000001"/>
        </c:scaling>
        <c:delete val="0"/>
        <c:axPos val="l"/>
        <c:majorGridlines/>
        <c:title>
          <c:tx>
            <c:rich>
              <a:bodyPr rot="-5400000" vert="horz"/>
              <a:lstStyle/>
              <a:p>
                <a:pPr>
                  <a:defRPr sz="1400"/>
                </a:pPr>
                <a:r>
                  <a:rPr lang="en-US" sz="1400"/>
                  <a:t>Dry</a:t>
                </a:r>
                <a:r>
                  <a:rPr lang="en-US" sz="1400" baseline="0"/>
                  <a:t> density ( g/cm3)</a:t>
                </a:r>
                <a:endParaRPr lang="en-US" sz="1400"/>
              </a:p>
            </c:rich>
          </c:tx>
          <c:layout>
            <c:manualLayout>
              <c:xMode val="edge"/>
              <c:yMode val="edge"/>
              <c:x val="1.3279381743948673E-2"/>
              <c:y val="0.29882147084555605"/>
            </c:manualLayout>
          </c:layout>
          <c:overlay val="0"/>
        </c:title>
        <c:numFmt formatCode="0.000" sourceLinked="1"/>
        <c:majorTickMark val="out"/>
        <c:minorTickMark val="none"/>
        <c:tickLblPos val="nextTo"/>
        <c:txPr>
          <a:bodyPr/>
          <a:lstStyle/>
          <a:p>
            <a:pPr>
              <a:defRPr sz="1400"/>
            </a:pPr>
            <a:endParaRPr lang="en-US"/>
          </a:p>
        </c:txPr>
        <c:crossAx val="82814080"/>
        <c:crosses val="autoZero"/>
        <c:crossBetween val="midCat"/>
      </c:valAx>
      <c:spPr>
        <a:solidFill>
          <a:schemeClr val="bg1">
            <a:lumMod val="95000"/>
          </a:schemeClr>
        </a:solidFill>
        <a:ln>
          <a:solidFill>
            <a:schemeClr val="bg1">
              <a:lumMod val="50000"/>
            </a:schemeClr>
          </a:solid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CƯỜNG</a:t>
            </a:r>
            <a:r>
              <a:rPr lang="en-US" baseline="0"/>
              <a:t> ĐỘ NÉN 14N (MPa)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'DAU GIAY PHAN THIET (INSEE)'!$P$16:$S$16</c:f>
              <c:strCache>
                <c:ptCount val="4"/>
                <c:pt idx="0">
                  <c:v>INSEE (PCBbfs 40)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'DAU GIAY PHAN THIET (INSEE)'!$T$15:$W$15</c:f>
              <c:strCache>
                <c:ptCount val="2"/>
                <c:pt idx="0">
                  <c:v>CP 3.3% XM</c:v>
                </c:pt>
                <c:pt idx="1">
                  <c:v>CP 3.5% XM</c:v>
                </c:pt>
              </c:strCache>
            </c:strRef>
          </c:cat>
          <c:val>
            <c:numRef>
              <c:f>'DAU GIAY PHAN THIET (INSEE)'!$T$16:$W$16</c:f>
              <c:numCache>
                <c:formatCode>0.00</c:formatCode>
                <c:ptCount val="2"/>
                <c:pt idx="0">
                  <c:v>9.8800000000000008</c:v>
                </c:pt>
                <c:pt idx="1">
                  <c:v>10.97</c:v>
                </c:pt>
              </c:numCache>
            </c:numRef>
          </c:val>
          <c:extLst>
            <c:ext xmlns:c16="http://schemas.microsoft.com/office/drawing/2014/chart" uri="{C3380CC4-5D6E-409C-BE32-E72D297353CC}">
              <c16:uniqueId val="{00000000-FD80-4373-B7E4-EC8A1A5B597A}"/>
            </c:ext>
          </c:extLst>
        </c:ser>
        <c:dLbls>
          <c:showLegendKey val="0"/>
          <c:showVal val="0"/>
          <c:showCatName val="0"/>
          <c:showSerName val="0"/>
          <c:showPercent val="0"/>
          <c:showBubbleSize val="0"/>
        </c:dLbls>
        <c:gapWidth val="219"/>
        <c:axId val="1525640912"/>
        <c:axId val="1527952272"/>
        <c:extLst>
          <c:ext xmlns:c15="http://schemas.microsoft.com/office/drawing/2012/chart" uri="{02D57815-91ED-43cb-92C2-25804820EDAC}">
            <c15:filteredBarSeries>
              <c15:ser>
                <c:idx val="1"/>
                <c:order val="1"/>
                <c:tx>
                  <c:strRef>
                    <c:extLst>
                      <c:ext uri="{02D57815-91ED-43cb-92C2-25804820EDAC}">
                        <c15:formulaRef>
                          <c15:sqref>'DAU GIAY PHAN THIET (INSEE)'!$P$17:$S$17</c15:sqref>
                        </c15:formulaRef>
                      </c:ext>
                    </c:extLst>
                    <c:strCache>
                      <c:ptCount val="4"/>
                      <c:pt idx="0">
                        <c:v>SÀI GÒN sdc (PCB 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'DAU GIAY PHAN THIET (INSEE)'!$T$15:$W$15</c15:sqref>
                        </c15:formulaRef>
                      </c:ext>
                    </c:extLst>
                    <c:strCache>
                      <c:ptCount val="2"/>
                      <c:pt idx="0">
                        <c:v>CP 3.3% XM</c:v>
                      </c:pt>
                      <c:pt idx="1">
                        <c:v>CP 3.5% XM</c:v>
                      </c:pt>
                    </c:strCache>
                  </c:strRef>
                </c:cat>
                <c:val>
                  <c:numRef>
                    <c:extLst>
                      <c:ext uri="{02D57815-91ED-43cb-92C2-25804820EDAC}">
                        <c15:formulaRef>
                          <c15:sqref>'DAU GIAY PHAN THIET (INSEE)'!$T$17:$W$17</c15:sqref>
                        </c15:formulaRef>
                      </c:ext>
                    </c:extLst>
                    <c:numCache>
                      <c:formatCode>0.00</c:formatCode>
                      <c:ptCount val="2"/>
                      <c:pt idx="0">
                        <c:v>10.02</c:v>
                      </c:pt>
                      <c:pt idx="1">
                        <c:v>11.28</c:v>
                      </c:pt>
                    </c:numCache>
                  </c:numRef>
                </c:val>
                <c:extLst>
                  <c:ext xmlns:c16="http://schemas.microsoft.com/office/drawing/2014/chart" uri="{C3380CC4-5D6E-409C-BE32-E72D297353CC}">
                    <c16:uniqueId val="{00000002-FD80-4373-B7E4-EC8A1A5B597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'DAU GIAY PHAN THIET (INSEE)'!$P$18:$S$18</c15:sqref>
                        </c15:formulaRef>
                      </c:ext>
                    </c:extLst>
                    <c:strCache>
                      <c:ptCount val="4"/>
                      <c:pt idx="0">
                        <c:v>HÀ TIÊN (PCB 40)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'DAU GIAY PHAN THIET (INSEE)'!$T$15:$W$15</c15:sqref>
                        </c15:formulaRef>
                      </c:ext>
                    </c:extLst>
                    <c:strCache>
                      <c:ptCount val="2"/>
                      <c:pt idx="0">
                        <c:v>CP 3.3% XM</c:v>
                      </c:pt>
                      <c:pt idx="1">
                        <c:v>CP 3.5% XM</c:v>
                      </c:pt>
                    </c:strCache>
                  </c:strRef>
                </c:cat>
                <c:val>
                  <c:numRef>
                    <c:extLst xmlns:c15="http://schemas.microsoft.com/office/drawing/2012/chart">
                      <c:ext xmlns:c15="http://schemas.microsoft.com/office/drawing/2012/chart" uri="{02D57815-91ED-43cb-92C2-25804820EDAC}">
                        <c15:formulaRef>
                          <c15:sqref>'DAU GIAY PHAN THIET (INSEE)'!$T$18:$W$18</c15:sqref>
                        </c15:formulaRef>
                      </c:ext>
                    </c:extLst>
                    <c:numCache>
                      <c:formatCode>0.00</c:formatCode>
                      <c:ptCount val="2"/>
                      <c:pt idx="0">
                        <c:v>13.65</c:v>
                      </c:pt>
                      <c:pt idx="1">
                        <c:v>12.23</c:v>
                      </c:pt>
                    </c:numCache>
                  </c:numRef>
                </c:val>
                <c:extLst xmlns:c15="http://schemas.microsoft.com/office/drawing/2012/chart">
                  <c:ext xmlns:c16="http://schemas.microsoft.com/office/drawing/2014/chart" uri="{C3380CC4-5D6E-409C-BE32-E72D297353CC}">
                    <c16:uniqueId val="{00000003-FD80-4373-B7E4-EC8A1A5B597A}"/>
                  </c:ext>
                </c:extLst>
              </c15:ser>
            </c15:filteredBarSeries>
          </c:ext>
        </c:extLst>
      </c:barChart>
      <c:lineChart>
        <c:grouping val="standard"/>
        <c:varyColors val="0"/>
        <c:ser>
          <c:idx val="3"/>
          <c:order val="3"/>
          <c:tx>
            <c:strRef>
              <c:f>'DAU GIAY PHAN THIET (INSEE)'!$P$19:$S$19</c:f>
              <c:strCache>
                <c:ptCount val="4"/>
                <c:pt idx="0">
                  <c:v>YÊU CẦU KỈ THUẬT</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'DAU GIAY PHAN THIET (INSEE)'!$T$15:$W$15</c:f>
              <c:strCache>
                <c:ptCount val="2"/>
                <c:pt idx="0">
                  <c:v>CP 3.3% XM</c:v>
                </c:pt>
                <c:pt idx="1">
                  <c:v>CP 3.5% XM</c:v>
                </c:pt>
              </c:strCache>
            </c:strRef>
          </c:cat>
          <c:val>
            <c:numRef>
              <c:f>'DAU GIAY PHAN THIET (INSEE)'!$T$19:$W$19</c:f>
              <c:numCache>
                <c:formatCode>0.00</c:formatCode>
                <c:ptCount val="2"/>
                <c:pt idx="0">
                  <c:v>3.5</c:v>
                </c:pt>
                <c:pt idx="1">
                  <c:v>3.5</c:v>
                </c:pt>
              </c:numCache>
            </c:numRef>
          </c:val>
          <c:smooth val="0"/>
          <c:extLst>
            <c:ext xmlns:c16="http://schemas.microsoft.com/office/drawing/2014/chart" uri="{C3380CC4-5D6E-409C-BE32-E72D297353CC}">
              <c16:uniqueId val="{00000001-FD80-4373-B7E4-EC8A1A5B597A}"/>
            </c:ext>
          </c:extLst>
        </c:ser>
        <c:dLbls>
          <c:showLegendKey val="0"/>
          <c:showVal val="0"/>
          <c:showCatName val="0"/>
          <c:showSerName val="0"/>
          <c:showPercent val="0"/>
          <c:showBubbleSize val="0"/>
        </c:dLbls>
        <c:marker val="1"/>
        <c:smooth val="0"/>
        <c:axId val="1525640912"/>
        <c:axId val="1527952272"/>
      </c:lineChart>
      <c:catAx>
        <c:axId val="152564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7952272"/>
        <c:crosses val="autoZero"/>
        <c:auto val="1"/>
        <c:lblAlgn val="ctr"/>
        <c:lblOffset val="100"/>
        <c:noMultiLvlLbl val="0"/>
      </c:catAx>
      <c:valAx>
        <c:axId val="15279522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5640912"/>
        <c:crosses val="autoZero"/>
        <c:crossBetween val="between"/>
      </c:valAx>
      <c:spPr>
        <a:noFill/>
        <a:ln>
          <a:noFill/>
        </a:ln>
        <a:effectLst/>
      </c:spPr>
    </c:plotArea>
    <c:legend>
      <c:legendPos val="b"/>
      <c:layout>
        <c:manualLayout>
          <c:xMode val="edge"/>
          <c:yMode val="edge"/>
          <c:x val="2.1177193247543728E-3"/>
          <c:y val="0.92538232720909874"/>
          <c:w val="0.89999997099809192"/>
          <c:h val="7.46176727909011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CƯỜNG</a:t>
            </a:r>
            <a:r>
              <a:rPr lang="en-US" baseline="0"/>
              <a:t> ĐỘ ÉP CHẺ 14N (MPa)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'DAU GIAY PHAN THIET (INSEE)'!$P$25:$S$25</c:f>
              <c:strCache>
                <c:ptCount val="4"/>
                <c:pt idx="0">
                  <c:v>INSEE (PCBbfs 40)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'DAU GIAY PHAN THIET (INSEE)'!$T$24:$W$24</c:f>
              <c:strCache>
                <c:ptCount val="2"/>
                <c:pt idx="0">
                  <c:v>CP 3.3% XM</c:v>
                </c:pt>
                <c:pt idx="1">
                  <c:v>CP 3.5% XM</c:v>
                </c:pt>
              </c:strCache>
            </c:strRef>
          </c:cat>
          <c:val>
            <c:numRef>
              <c:f>'DAU GIAY PHAN THIET (INSEE)'!$T$25:$W$25</c:f>
              <c:numCache>
                <c:formatCode>0.00</c:formatCode>
                <c:ptCount val="2"/>
                <c:pt idx="0">
                  <c:v>0.91</c:v>
                </c:pt>
                <c:pt idx="1">
                  <c:v>0.93</c:v>
                </c:pt>
              </c:numCache>
            </c:numRef>
          </c:val>
          <c:extLst>
            <c:ext xmlns:c16="http://schemas.microsoft.com/office/drawing/2014/chart" uri="{C3380CC4-5D6E-409C-BE32-E72D297353CC}">
              <c16:uniqueId val="{00000000-F7B1-459F-B2BA-31AD3A5F1D20}"/>
            </c:ext>
          </c:extLst>
        </c:ser>
        <c:dLbls>
          <c:showLegendKey val="0"/>
          <c:showVal val="0"/>
          <c:showCatName val="0"/>
          <c:showSerName val="0"/>
          <c:showPercent val="0"/>
          <c:showBubbleSize val="0"/>
        </c:dLbls>
        <c:gapWidth val="219"/>
        <c:axId val="1528140336"/>
        <c:axId val="1649284176"/>
        <c:extLst>
          <c:ext xmlns:c15="http://schemas.microsoft.com/office/drawing/2012/chart" uri="{02D57815-91ED-43cb-92C2-25804820EDAC}">
            <c15:filteredBarSeries>
              <c15:ser>
                <c:idx val="1"/>
                <c:order val="1"/>
                <c:tx>
                  <c:strRef>
                    <c:extLst>
                      <c:ext uri="{02D57815-91ED-43cb-92C2-25804820EDAC}">
                        <c15:formulaRef>
                          <c15:sqref>'DAU GIAY PHAN THIET (INSEE)'!$P$26:$S$26</c15:sqref>
                        </c15:formulaRef>
                      </c:ext>
                    </c:extLst>
                    <c:strCache>
                      <c:ptCount val="4"/>
                      <c:pt idx="0">
                        <c:v>SÀI GÒN sdc (PCB 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'DAU GIAY PHAN THIET (INSEE)'!$T$24:$W$24</c15:sqref>
                        </c15:formulaRef>
                      </c:ext>
                    </c:extLst>
                    <c:strCache>
                      <c:ptCount val="2"/>
                      <c:pt idx="0">
                        <c:v>CP 3.3% XM</c:v>
                      </c:pt>
                      <c:pt idx="1">
                        <c:v>CP 3.5% XM</c:v>
                      </c:pt>
                    </c:strCache>
                  </c:strRef>
                </c:cat>
                <c:val>
                  <c:numRef>
                    <c:extLst>
                      <c:ext uri="{02D57815-91ED-43cb-92C2-25804820EDAC}">
                        <c15:formulaRef>
                          <c15:sqref>'DAU GIAY PHAN THIET (INSEE)'!$T$26:$W$26</c15:sqref>
                        </c15:formulaRef>
                      </c:ext>
                    </c:extLst>
                    <c:numCache>
                      <c:formatCode>0.00</c:formatCode>
                      <c:ptCount val="2"/>
                      <c:pt idx="0">
                        <c:v>0.77</c:v>
                      </c:pt>
                      <c:pt idx="1">
                        <c:v>0.88</c:v>
                      </c:pt>
                    </c:numCache>
                  </c:numRef>
                </c:val>
                <c:extLst>
                  <c:ext xmlns:c16="http://schemas.microsoft.com/office/drawing/2014/chart" uri="{C3380CC4-5D6E-409C-BE32-E72D297353CC}">
                    <c16:uniqueId val="{00000002-F7B1-459F-B2BA-31AD3A5F1D2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'DAU GIAY PHAN THIET (INSEE)'!$P$27:$S$27</c15:sqref>
                        </c15:formulaRef>
                      </c:ext>
                    </c:extLst>
                    <c:strCache>
                      <c:ptCount val="4"/>
                      <c:pt idx="0">
                        <c:v>HÀ TIÊN (PCB 40)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'DAU GIAY PHAN THIET (INSEE)'!$T$24:$W$24</c15:sqref>
                        </c15:formulaRef>
                      </c:ext>
                    </c:extLst>
                    <c:strCache>
                      <c:ptCount val="2"/>
                      <c:pt idx="0">
                        <c:v>CP 3.3% XM</c:v>
                      </c:pt>
                      <c:pt idx="1">
                        <c:v>CP 3.5% XM</c:v>
                      </c:pt>
                    </c:strCache>
                  </c:strRef>
                </c:cat>
                <c:val>
                  <c:numRef>
                    <c:extLst xmlns:c15="http://schemas.microsoft.com/office/drawing/2012/chart">
                      <c:ext xmlns:c15="http://schemas.microsoft.com/office/drawing/2012/chart" uri="{02D57815-91ED-43cb-92C2-25804820EDAC}">
                        <c15:formulaRef>
                          <c15:sqref>'DAU GIAY PHAN THIET (INSEE)'!$T$27:$W$27</c15:sqref>
                        </c15:formulaRef>
                      </c:ext>
                    </c:extLst>
                    <c:numCache>
                      <c:formatCode>0.00</c:formatCode>
                      <c:ptCount val="2"/>
                      <c:pt idx="0">
                        <c:v>0.98</c:v>
                      </c:pt>
                      <c:pt idx="1">
                        <c:v>1.01</c:v>
                      </c:pt>
                    </c:numCache>
                  </c:numRef>
                </c:val>
                <c:extLst xmlns:c15="http://schemas.microsoft.com/office/drawing/2012/chart">
                  <c:ext xmlns:c16="http://schemas.microsoft.com/office/drawing/2014/chart" uri="{C3380CC4-5D6E-409C-BE32-E72D297353CC}">
                    <c16:uniqueId val="{00000003-F7B1-459F-B2BA-31AD3A5F1D20}"/>
                  </c:ext>
                </c:extLst>
              </c15:ser>
            </c15:filteredBarSeries>
          </c:ext>
        </c:extLst>
      </c:barChart>
      <c:lineChart>
        <c:grouping val="standard"/>
        <c:varyColors val="0"/>
        <c:ser>
          <c:idx val="3"/>
          <c:order val="3"/>
          <c:tx>
            <c:strRef>
              <c:f>'DAU GIAY PHAN THIET (INSEE)'!$P$28:$S$28</c:f>
              <c:strCache>
                <c:ptCount val="4"/>
                <c:pt idx="0">
                  <c:v>YÊU CẦU KỈ THUẬT</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'DAU GIAY PHAN THIET (INSEE)'!$T$24:$W$24</c:f>
              <c:strCache>
                <c:ptCount val="2"/>
                <c:pt idx="0">
                  <c:v>CP 3.3% XM</c:v>
                </c:pt>
                <c:pt idx="1">
                  <c:v>CP 3.5% XM</c:v>
                </c:pt>
              </c:strCache>
            </c:strRef>
          </c:cat>
          <c:val>
            <c:numRef>
              <c:f>'DAU GIAY PHAN THIET (INSEE)'!$T$28:$W$28</c:f>
              <c:numCache>
                <c:formatCode>0.00</c:formatCode>
                <c:ptCount val="2"/>
                <c:pt idx="0">
                  <c:v>0.4</c:v>
                </c:pt>
                <c:pt idx="1">
                  <c:v>0.4</c:v>
                </c:pt>
              </c:numCache>
            </c:numRef>
          </c:val>
          <c:smooth val="0"/>
          <c:extLst>
            <c:ext xmlns:c16="http://schemas.microsoft.com/office/drawing/2014/chart" uri="{C3380CC4-5D6E-409C-BE32-E72D297353CC}">
              <c16:uniqueId val="{00000001-F7B1-459F-B2BA-31AD3A5F1D20}"/>
            </c:ext>
          </c:extLst>
        </c:ser>
        <c:dLbls>
          <c:showLegendKey val="0"/>
          <c:showVal val="0"/>
          <c:showCatName val="0"/>
          <c:showSerName val="0"/>
          <c:showPercent val="0"/>
          <c:showBubbleSize val="0"/>
        </c:dLbls>
        <c:marker val="1"/>
        <c:smooth val="0"/>
        <c:axId val="1528140336"/>
        <c:axId val="1649284176"/>
      </c:lineChart>
      <c:catAx>
        <c:axId val="15281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9284176"/>
        <c:crosses val="autoZero"/>
        <c:auto val="1"/>
        <c:lblAlgn val="ctr"/>
        <c:lblOffset val="100"/>
        <c:noMultiLvlLbl val="0"/>
      </c:catAx>
      <c:valAx>
        <c:axId val="16492841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814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emf"/></Relationships>
</file>

<file path=ppt/drawings/drawing1.xml><?xml version="1.0" encoding="utf-8"?>
<c:userShapes xmlns:c="http://schemas.openxmlformats.org/drawingml/2006/chart">
  <cdr:relSizeAnchor xmlns:cdr="http://schemas.openxmlformats.org/drawingml/2006/chartDrawing">
    <cdr:from>
      <cdr:x>0.0764</cdr:x>
      <cdr:y>0.42728</cdr:y>
    </cdr:from>
    <cdr:to>
      <cdr:x>0.5224</cdr:x>
      <cdr:y>0.42728</cdr:y>
    </cdr:to>
    <cdr:cxnSp macro="">
      <cdr:nvCxnSpPr>
        <cdr:cNvPr id="3" name="Straight Connector 2">
          <a:extLst xmlns:a="http://schemas.openxmlformats.org/drawingml/2006/main">
            <a:ext uri="{FF2B5EF4-FFF2-40B4-BE49-F238E27FC236}">
              <a16:creationId xmlns:a16="http://schemas.microsoft.com/office/drawing/2014/main" id="{F9866B10-8D6D-44F8-9719-F395132E6E81}"/>
            </a:ext>
          </a:extLst>
        </cdr:cNvPr>
        <cdr:cNvCxnSpPr/>
      </cdr:nvCxnSpPr>
      <cdr:spPr bwMode="auto">
        <a:xfrm xmlns:a="http://schemas.openxmlformats.org/drawingml/2006/main">
          <a:off x="492178" y="1246981"/>
          <a:ext cx="2873114" cy="0"/>
        </a:xfrm>
        <a:prstGeom xmlns:a="http://schemas.openxmlformats.org/drawingml/2006/main" prst="line">
          <a:avLst/>
        </a:prstGeom>
        <a:ln xmlns:a="http://schemas.openxmlformats.org/drawingml/2006/main" w="22225"/>
        <a:ex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0.52225</cdr:x>
      <cdr:y>0.41536</cdr:y>
    </cdr:from>
    <cdr:to>
      <cdr:x>0.52225</cdr:x>
      <cdr:y>0.86793</cdr:y>
    </cdr:to>
    <cdr:cxnSp macro="">
      <cdr:nvCxnSpPr>
        <cdr:cNvPr id="7" name="Straight Connector 6">
          <a:extLst xmlns:a="http://schemas.openxmlformats.org/drawingml/2006/main">
            <a:ext uri="{FF2B5EF4-FFF2-40B4-BE49-F238E27FC236}">
              <a16:creationId xmlns:a16="http://schemas.microsoft.com/office/drawing/2014/main" id="{9B9BBAE7-1B2A-4029-B053-C543C8F0270A}"/>
            </a:ext>
          </a:extLst>
        </cdr:cNvPr>
        <cdr:cNvCxnSpPr/>
      </cdr:nvCxnSpPr>
      <cdr:spPr bwMode="auto">
        <a:xfrm xmlns:a="http://schemas.openxmlformats.org/drawingml/2006/main" flipV="1">
          <a:off x="3364331" y="1212168"/>
          <a:ext cx="0" cy="1320787"/>
        </a:xfrm>
        <a:prstGeom xmlns:a="http://schemas.openxmlformats.org/drawingml/2006/main" prst="line">
          <a:avLst/>
        </a:prstGeom>
        <a:ln xmlns:a="http://schemas.openxmlformats.org/drawingml/2006/main" w="22225" cmpd="sng"/>
        <a:ex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0.29283</cdr:x>
      <cdr:y>0.42728</cdr:y>
    </cdr:from>
    <cdr:to>
      <cdr:x>0.29283</cdr:x>
      <cdr:y>0.85457</cdr:y>
    </cdr:to>
    <cdr:cxnSp macro="">
      <cdr:nvCxnSpPr>
        <cdr:cNvPr id="4" name="Straight Connector 3">
          <a:extLst xmlns:a="http://schemas.openxmlformats.org/drawingml/2006/main">
            <a:ext uri="{FF2B5EF4-FFF2-40B4-BE49-F238E27FC236}">
              <a16:creationId xmlns:a16="http://schemas.microsoft.com/office/drawing/2014/main" id="{25F1899D-3710-485C-9F14-1E763FDC3C18}"/>
            </a:ext>
          </a:extLst>
        </cdr:cNvPr>
        <cdr:cNvCxnSpPr/>
      </cdr:nvCxnSpPr>
      <cdr:spPr bwMode="auto">
        <a:xfrm xmlns:a="http://schemas.openxmlformats.org/drawingml/2006/main" flipV="1">
          <a:off x="1886399" y="1246981"/>
          <a:ext cx="0" cy="1246983"/>
        </a:xfrm>
        <a:prstGeom xmlns:a="http://schemas.openxmlformats.org/drawingml/2006/main" prst="line">
          <a:avLst/>
        </a:prstGeom>
        <a:ln xmlns:a="http://schemas.openxmlformats.org/drawingml/2006/main" w="22225" cmpd="sng"/>
        <a:ex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D6CC30B-1CCA-40F0-BD80-7D6CAD047DB0}" type="datetimeFigureOut">
              <a:rPr lang="en-US" smtClean="0"/>
              <a:t>10/29/2021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D06E37D-3226-451E-B046-0803676B1791}" type="slidenum">
              <a:rPr lang="en-US" smtClean="0"/>
              <a:t>‹#›</a:t>
            </a:fld>
            <a:endParaRPr lang="en-US"/>
          </a:p>
        </p:txBody>
      </p:sp>
    </p:spTree>
    <p:extLst>
      <p:ext uri="{BB962C8B-B14F-4D97-AF65-F5344CB8AC3E}">
        <p14:creationId xmlns:p14="http://schemas.microsoft.com/office/powerpoint/2010/main" val="295505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A0116D9-7C41-493A-A25A-1DC244504754}"/>
              </a:ext>
            </a:extLst>
          </p:cNvPr>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r>
              <a:rPr kumimoji="0" lang="ja-JP" altLang="en-US">
                <a:ea typeface="MS PGothic" panose="020B0600070205080204" pitchFamily="34" charset="-128"/>
              </a:rPr>
              <a:t>CÔNG NGHỆ CỌC VỮA</a:t>
            </a:r>
            <a:endParaRPr kumimoji="0" lang="en-US" altLang="ja-JP">
              <a:ea typeface="MS PGothic" panose="020B0600070205080204" pitchFamily="34" charset="-128"/>
            </a:endParaRPr>
          </a:p>
        </p:txBody>
      </p:sp>
      <p:sp>
        <p:nvSpPr>
          <p:cNvPr id="39939" name="Rectangle 5">
            <a:extLst>
              <a:ext uri="{FF2B5EF4-FFF2-40B4-BE49-F238E27FC236}">
                <a16:creationId xmlns:a16="http://schemas.microsoft.com/office/drawing/2014/main" id="{A65E38E6-1CE3-4F32-A77D-D69277EDB83F}"/>
              </a:ext>
            </a:extLst>
          </p:cNvPr>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r>
              <a:rPr kumimoji="0" lang="ja-JP" altLang="en-US">
                <a:ea typeface="MS PGothic" panose="020B0600070205080204" pitchFamily="34" charset="-128"/>
              </a:rPr>
              <a:t>CTY HỮU LỘC</a:t>
            </a:r>
            <a:endParaRPr kumimoji="0" lang="en-US" altLang="ja-JP">
              <a:ea typeface="MS PGothic" panose="020B0600070205080204" pitchFamily="34" charset="-128"/>
            </a:endParaRPr>
          </a:p>
        </p:txBody>
      </p:sp>
      <p:sp>
        <p:nvSpPr>
          <p:cNvPr id="39940" name="Rectangle 7">
            <a:extLst>
              <a:ext uri="{FF2B5EF4-FFF2-40B4-BE49-F238E27FC236}">
                <a16:creationId xmlns:a16="http://schemas.microsoft.com/office/drawing/2014/main" id="{17DA8A71-31C4-4A50-B733-574DD0A3247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1757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292EB2C-2F58-40E9-8670-0FD0763089AD}" type="slidenum">
              <a:rPr kumimoji="0" lang="ja-JP" altLang="en-US">
                <a:ea typeface="MS PGothic" panose="020B0600070205080204" pitchFamily="34" charset="-128"/>
              </a:rPr>
              <a:pPr>
                <a:spcBef>
                  <a:spcPct val="0"/>
                </a:spcBef>
              </a:pPr>
              <a:t>10</a:t>
            </a:fld>
            <a:endParaRPr kumimoji="0" lang="en-US" altLang="ja-JP">
              <a:ea typeface="MS PGothic" panose="020B0600070205080204" pitchFamily="34" charset="-128"/>
            </a:endParaRPr>
          </a:p>
        </p:txBody>
      </p:sp>
      <p:sp>
        <p:nvSpPr>
          <p:cNvPr id="39941" name="Rectangle 2">
            <a:extLst>
              <a:ext uri="{FF2B5EF4-FFF2-40B4-BE49-F238E27FC236}">
                <a16:creationId xmlns:a16="http://schemas.microsoft.com/office/drawing/2014/main" id="{4FD711DB-E45B-41D1-8FF1-85D19D27B8A4}"/>
              </a:ext>
            </a:extLst>
          </p:cNvPr>
          <p:cNvSpPr>
            <a:spLocks noGrp="1" noRot="1" noChangeAspect="1" noChangeArrowheads="1" noTextEdit="1"/>
          </p:cNvSpPr>
          <p:nvPr>
            <p:ph type="sldImg"/>
          </p:nvPr>
        </p:nvSpPr>
        <p:spPr>
          <a:ln/>
        </p:spPr>
      </p:sp>
      <p:sp>
        <p:nvSpPr>
          <p:cNvPr id="39942" name="Rectangle 3">
            <a:extLst>
              <a:ext uri="{FF2B5EF4-FFF2-40B4-BE49-F238E27FC236}">
                <a16:creationId xmlns:a16="http://schemas.microsoft.com/office/drawing/2014/main" id="{F05B6E6C-A679-4E8E-9865-BECD8C68BBA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ja-JP" altLang="en-US">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CDD0DF-9F01-42B8-BFC9-B0C64C94774B}" type="slidenum">
              <a:rPr lang="en-GB" altLang="en-US" smtClean="0"/>
              <a:pPr>
                <a:defRPr/>
              </a:pPr>
              <a:t>24</a:t>
            </a:fld>
            <a:endParaRPr lang="en-GB" altLang="en-US"/>
          </a:p>
        </p:txBody>
      </p:sp>
    </p:spTree>
    <p:extLst>
      <p:ext uri="{BB962C8B-B14F-4D97-AF65-F5344CB8AC3E}">
        <p14:creationId xmlns:p14="http://schemas.microsoft.com/office/powerpoint/2010/main" val="325225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06E37D-3226-451E-B046-0803676B1791}" type="slidenum">
              <a:rPr lang="en-US" smtClean="0"/>
              <a:t>30</a:t>
            </a:fld>
            <a:endParaRPr lang="en-US"/>
          </a:p>
        </p:txBody>
      </p:sp>
    </p:spTree>
    <p:extLst>
      <p:ext uri="{BB962C8B-B14F-4D97-AF65-F5344CB8AC3E}">
        <p14:creationId xmlns:p14="http://schemas.microsoft.com/office/powerpoint/2010/main" val="208591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06E37D-3226-451E-B046-0803676B1791}" type="slidenum">
              <a:rPr lang="en-US" smtClean="0"/>
              <a:t>31</a:t>
            </a:fld>
            <a:endParaRPr lang="en-US"/>
          </a:p>
        </p:txBody>
      </p:sp>
    </p:spTree>
    <p:extLst>
      <p:ext uri="{BB962C8B-B14F-4D97-AF65-F5344CB8AC3E}">
        <p14:creationId xmlns:p14="http://schemas.microsoft.com/office/powerpoint/2010/main" val="269500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6E37D-3226-451E-B046-0803676B1791}" type="slidenum">
              <a:rPr lang="en-US" smtClean="0"/>
              <a:t>32</a:t>
            </a:fld>
            <a:endParaRPr lang="en-US"/>
          </a:p>
        </p:txBody>
      </p:sp>
    </p:spTree>
    <p:extLst>
      <p:ext uri="{BB962C8B-B14F-4D97-AF65-F5344CB8AC3E}">
        <p14:creationId xmlns:p14="http://schemas.microsoft.com/office/powerpoint/2010/main" val="4234011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6E37D-3226-451E-B046-0803676B1791}" type="slidenum">
              <a:rPr lang="en-US" smtClean="0"/>
              <a:t>34</a:t>
            </a:fld>
            <a:endParaRPr lang="en-US"/>
          </a:p>
        </p:txBody>
      </p:sp>
    </p:spTree>
    <p:extLst>
      <p:ext uri="{BB962C8B-B14F-4D97-AF65-F5344CB8AC3E}">
        <p14:creationId xmlns:p14="http://schemas.microsoft.com/office/powerpoint/2010/main" val="378152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BFS is Latent hydraulic</a:t>
            </a:r>
          </a:p>
          <a:p>
            <a:r>
              <a:rPr lang="en-US"/>
              <a:t>Slow, limited hydration in presence of water </a:t>
            </a:r>
          </a:p>
          <a:p>
            <a:r>
              <a:rPr lang="en-US"/>
              <a:t>Addition of OPC, lime, or alkali salts increases hydration </a:t>
            </a:r>
          </a:p>
          <a:p>
            <a:r>
              <a:rPr lang="en-US"/>
              <a:t>Hydration products of BFS essentially same like those of OPC</a:t>
            </a:r>
          </a:p>
          <a:p>
            <a:endParaRPr lang="en-US"/>
          </a:p>
        </p:txBody>
      </p:sp>
      <p:sp>
        <p:nvSpPr>
          <p:cNvPr id="4" name="Slide Number Placeholder 3"/>
          <p:cNvSpPr>
            <a:spLocks noGrp="1"/>
          </p:cNvSpPr>
          <p:nvPr>
            <p:ph type="sldNum" sz="quarter" idx="5"/>
          </p:nvPr>
        </p:nvSpPr>
        <p:spPr/>
        <p:txBody>
          <a:bodyPr/>
          <a:lstStyle/>
          <a:p>
            <a:fld id="{AD06E37D-3226-451E-B046-0803676B1791}" type="slidenum">
              <a:rPr lang="en-US" smtClean="0"/>
              <a:t>13</a:t>
            </a:fld>
            <a:endParaRPr lang="en-US"/>
          </a:p>
        </p:txBody>
      </p:sp>
    </p:spTree>
    <p:extLst>
      <p:ext uri="{BB962C8B-B14F-4D97-AF65-F5344CB8AC3E}">
        <p14:creationId xmlns:p14="http://schemas.microsoft.com/office/powerpoint/2010/main" val="257382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BFS is Latent hydraulic</a:t>
            </a:r>
          </a:p>
          <a:p>
            <a:r>
              <a:rPr lang="en-US"/>
              <a:t>Slow, limited hydration in presence of water </a:t>
            </a:r>
          </a:p>
          <a:p>
            <a:r>
              <a:rPr lang="en-US"/>
              <a:t>Addition of OPC, lime, or alkali salts increases hydration </a:t>
            </a:r>
          </a:p>
          <a:p>
            <a:r>
              <a:rPr lang="en-US"/>
              <a:t>Hydration products of BFS essentially same like those of OPC</a:t>
            </a:r>
          </a:p>
          <a:p>
            <a:endParaRPr lang="en-US"/>
          </a:p>
        </p:txBody>
      </p:sp>
      <p:sp>
        <p:nvSpPr>
          <p:cNvPr id="4" name="Slide Number Placeholder 3"/>
          <p:cNvSpPr>
            <a:spLocks noGrp="1"/>
          </p:cNvSpPr>
          <p:nvPr>
            <p:ph type="sldNum" sz="quarter" idx="5"/>
          </p:nvPr>
        </p:nvSpPr>
        <p:spPr/>
        <p:txBody>
          <a:bodyPr/>
          <a:lstStyle/>
          <a:p>
            <a:fld id="{AD06E37D-3226-451E-B046-0803676B1791}" type="slidenum">
              <a:rPr lang="en-US" smtClean="0"/>
              <a:t>15</a:t>
            </a:fld>
            <a:endParaRPr lang="en-US"/>
          </a:p>
        </p:txBody>
      </p:sp>
    </p:spTree>
    <p:extLst>
      <p:ext uri="{BB962C8B-B14F-4D97-AF65-F5344CB8AC3E}">
        <p14:creationId xmlns:p14="http://schemas.microsoft.com/office/powerpoint/2010/main" val="42004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CDD0DF-9F01-42B8-BFC9-B0C64C94774B}" type="slidenum">
              <a:rPr lang="en-GB" altLang="en-US" smtClean="0"/>
              <a:pPr>
                <a:defRPr/>
              </a:pPr>
              <a:t>18</a:t>
            </a:fld>
            <a:endParaRPr lang="en-GB" altLang="en-US"/>
          </a:p>
        </p:txBody>
      </p:sp>
    </p:spTree>
    <p:extLst>
      <p:ext uri="{BB962C8B-B14F-4D97-AF65-F5344CB8AC3E}">
        <p14:creationId xmlns:p14="http://schemas.microsoft.com/office/powerpoint/2010/main" val="90857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CDD0DF-9F01-42B8-BFC9-B0C64C94774B}" type="slidenum">
              <a:rPr lang="en-GB" altLang="en-US" smtClean="0"/>
              <a:pPr>
                <a:defRPr/>
              </a:pPr>
              <a:t>19</a:t>
            </a:fld>
            <a:endParaRPr lang="en-GB" altLang="en-US"/>
          </a:p>
        </p:txBody>
      </p:sp>
    </p:spTree>
    <p:extLst>
      <p:ext uri="{BB962C8B-B14F-4D97-AF65-F5344CB8AC3E}">
        <p14:creationId xmlns:p14="http://schemas.microsoft.com/office/powerpoint/2010/main" val="747274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CDD0DF-9F01-42B8-BFC9-B0C64C94774B}" type="slidenum">
              <a:rPr lang="en-GB" altLang="en-US" smtClean="0"/>
              <a:pPr>
                <a:defRPr/>
              </a:pPr>
              <a:t>20</a:t>
            </a:fld>
            <a:endParaRPr lang="en-GB" altLang="en-US"/>
          </a:p>
        </p:txBody>
      </p:sp>
    </p:spTree>
    <p:extLst>
      <p:ext uri="{BB962C8B-B14F-4D97-AF65-F5344CB8AC3E}">
        <p14:creationId xmlns:p14="http://schemas.microsoft.com/office/powerpoint/2010/main" val="211719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CDD0DF-9F01-42B8-BFC9-B0C64C94774B}" type="slidenum">
              <a:rPr lang="en-GB" altLang="en-US" smtClean="0"/>
              <a:pPr>
                <a:defRPr/>
              </a:pPr>
              <a:t>21</a:t>
            </a:fld>
            <a:endParaRPr lang="en-GB" altLang="en-US"/>
          </a:p>
        </p:txBody>
      </p:sp>
    </p:spTree>
    <p:extLst>
      <p:ext uri="{BB962C8B-B14F-4D97-AF65-F5344CB8AC3E}">
        <p14:creationId xmlns:p14="http://schemas.microsoft.com/office/powerpoint/2010/main" val="94677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CDD0DF-9F01-42B8-BFC9-B0C64C94774B}" type="slidenum">
              <a:rPr lang="en-GB" altLang="en-US" smtClean="0"/>
              <a:pPr>
                <a:defRPr/>
              </a:pPr>
              <a:t>22</a:t>
            </a:fld>
            <a:endParaRPr lang="en-GB" altLang="en-US"/>
          </a:p>
        </p:txBody>
      </p:sp>
    </p:spTree>
    <p:extLst>
      <p:ext uri="{BB962C8B-B14F-4D97-AF65-F5344CB8AC3E}">
        <p14:creationId xmlns:p14="http://schemas.microsoft.com/office/powerpoint/2010/main" val="402911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CDD0DF-9F01-42B8-BFC9-B0C64C94774B}" type="slidenum">
              <a:rPr lang="en-GB" altLang="en-US" smtClean="0"/>
              <a:pPr>
                <a:defRPr/>
              </a:pPr>
              <a:t>23</a:t>
            </a:fld>
            <a:endParaRPr lang="en-GB" altLang="en-US"/>
          </a:p>
        </p:txBody>
      </p:sp>
    </p:spTree>
    <p:extLst>
      <p:ext uri="{BB962C8B-B14F-4D97-AF65-F5344CB8AC3E}">
        <p14:creationId xmlns:p14="http://schemas.microsoft.com/office/powerpoint/2010/main" val="37125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slideMaster" Target="../slideMasters/slideMaster5.xml"/><Relationship Id="rId4" Type="http://schemas.openxmlformats.org/officeDocument/2006/relationships/tags" Target="../tags/tag1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slideMaster" Target="../slideMasters/slideMaster5.xml"/><Relationship Id="rId4"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Master" Target="../slideMasters/slideMaster5.xml"/><Relationship Id="rId4" Type="http://schemas.openxmlformats.org/officeDocument/2006/relationships/tags" Target="../tags/tag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28.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i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2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3" name="Rectangle 10"/>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pPr>
            <a:endParaRPr lang="en-US" altLang="en-US" sz="2201"/>
          </a:p>
        </p:txBody>
      </p:sp>
      <p:sp>
        <p:nvSpPr>
          <p:cNvPr id="2" name="Title 1"/>
          <p:cNvSpPr>
            <a:spLocks noGrp="1"/>
          </p:cNvSpPr>
          <p:nvPr>
            <p:ph type="title"/>
          </p:nvPr>
        </p:nvSpPr>
        <p:spPr/>
        <p:txBody>
          <a:bodyPr/>
          <a:lstStyle/>
          <a:p>
            <a:r>
              <a:rPr lang="en-US"/>
              <a:t>Click to edit Master title style</a:t>
            </a:r>
          </a:p>
        </p:txBody>
      </p:sp>
      <p:sp>
        <p:nvSpPr>
          <p:cNvPr id="4" name="Rectangle 23"/>
          <p:cNvSpPr>
            <a:spLocks noGrp="1" noChangeArrowheads="1"/>
          </p:cNvSpPr>
          <p:nvPr>
            <p:ph type="dt" sz="half" idx="10"/>
          </p:nvPr>
        </p:nvSpPr>
        <p:spPr>
          <a:xfrm>
            <a:off x="10363202" y="6553204"/>
            <a:ext cx="1028700" cy="252413"/>
          </a:xfrm>
        </p:spPr>
        <p:txBody>
          <a:bodyPr/>
          <a:lstStyle>
            <a:lvl1pPr>
              <a:defRPr/>
            </a:lvl1pPr>
          </a:lstStyle>
          <a:p>
            <a:pPr>
              <a:defRPr/>
            </a:pPr>
            <a:fld id="{71BCF969-939C-4247-8A26-3584F237CE24}" type="datetime1">
              <a:rPr lang="en-GB"/>
              <a:pPr>
                <a:defRPr/>
              </a:pPr>
              <a:t>29/10/2021</a:t>
            </a:fld>
            <a:endParaRPr lang="en-GB" dirty="0"/>
          </a:p>
        </p:txBody>
      </p:sp>
    </p:spTree>
    <p:extLst>
      <p:ext uri="{BB962C8B-B14F-4D97-AF65-F5344CB8AC3E}">
        <p14:creationId xmlns:p14="http://schemas.microsoft.com/office/powerpoint/2010/main" val="2692793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8" cy="5853113"/>
          </a:xfrm>
        </p:spPr>
        <p:txBody>
          <a:bodyPr/>
          <a:lstStyle>
            <a:lvl1pPr>
              <a:buClr>
                <a:srgbClr val="22934B"/>
              </a:buClr>
              <a:defRPr sz="3200"/>
            </a:lvl1pPr>
            <a:lvl2pPr>
              <a:buClr>
                <a:srgbClr val="22934B"/>
              </a:buClr>
              <a:defRPr sz="2800"/>
            </a:lvl2pPr>
            <a:lvl3pPr>
              <a:buClr>
                <a:srgbClr val="22934B"/>
              </a:buCl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435105"/>
            <a:ext cx="4011084" cy="4691063"/>
          </a:xfrm>
        </p:spPr>
        <p:txBody>
          <a:bodyPr/>
          <a:lstStyle>
            <a:lvl1pPr marL="0" indent="0">
              <a:buNone/>
              <a:defRPr sz="1401"/>
            </a:lvl1pPr>
            <a:lvl2pPr marL="457216" indent="0">
              <a:buNone/>
              <a:defRPr sz="1200"/>
            </a:lvl2pPr>
            <a:lvl3pPr marL="914433" indent="0">
              <a:buNone/>
              <a:defRPr sz="1001"/>
            </a:lvl3pPr>
            <a:lvl4pPr marL="1371653" indent="0">
              <a:buNone/>
              <a:defRPr sz="900"/>
            </a:lvl4pPr>
            <a:lvl5pPr marL="1828869" indent="0">
              <a:buNone/>
              <a:defRPr sz="900"/>
            </a:lvl5pPr>
            <a:lvl6pPr marL="2286085" indent="0">
              <a:buNone/>
              <a:defRPr sz="900"/>
            </a:lvl6pPr>
            <a:lvl7pPr marL="2743302" indent="0">
              <a:buNone/>
              <a:defRPr sz="900"/>
            </a:lvl7pPr>
            <a:lvl8pPr marL="3200522" indent="0">
              <a:buNone/>
              <a:defRPr sz="900"/>
            </a:lvl8pPr>
            <a:lvl9pPr marL="3657738"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10363202" y="6553204"/>
            <a:ext cx="1028700" cy="252413"/>
          </a:xfrm>
        </p:spPr>
        <p:txBody>
          <a:bodyPr/>
          <a:lstStyle>
            <a:lvl1pPr>
              <a:defRPr/>
            </a:lvl1pPr>
          </a:lstStyle>
          <a:p>
            <a:pPr>
              <a:defRPr/>
            </a:pPr>
            <a:fld id="{9734C86B-59F3-43B4-883A-B0202CA8631D}" type="datetime1">
              <a:rPr lang="en-GB"/>
              <a:pPr>
                <a:defRPr/>
              </a:pPr>
              <a:t>29/10/2021</a:t>
            </a:fld>
            <a:endParaRPr lang="en-GB" dirty="0"/>
          </a:p>
        </p:txBody>
      </p:sp>
    </p:spTree>
    <p:extLst>
      <p:ext uri="{BB962C8B-B14F-4D97-AF65-F5344CB8AC3E}">
        <p14:creationId xmlns:p14="http://schemas.microsoft.com/office/powerpoint/2010/main" val="2594959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10"/>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pPr>
            <a:endParaRPr lang="en-US" altLang="en-US" sz="2201"/>
          </a:p>
        </p:txBody>
      </p:sp>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6" indent="0">
              <a:buNone/>
              <a:defRPr sz="2800"/>
            </a:lvl2pPr>
            <a:lvl3pPr marL="914433" indent="0">
              <a:buNone/>
              <a:defRPr sz="2400"/>
            </a:lvl3pPr>
            <a:lvl4pPr marL="1371653" indent="0">
              <a:buNone/>
              <a:defRPr sz="2000"/>
            </a:lvl4pPr>
            <a:lvl5pPr marL="1828869" indent="0">
              <a:buNone/>
              <a:defRPr sz="2000"/>
            </a:lvl5pPr>
            <a:lvl6pPr marL="2286085" indent="0">
              <a:buNone/>
              <a:defRPr sz="2000"/>
            </a:lvl6pPr>
            <a:lvl7pPr marL="2743302" indent="0">
              <a:buNone/>
              <a:defRPr sz="2000"/>
            </a:lvl7pPr>
            <a:lvl8pPr marL="3200522" indent="0">
              <a:buNone/>
              <a:defRPr sz="2000"/>
            </a:lvl8pPr>
            <a:lvl9pPr marL="3657738"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1"/>
            </a:lvl1pPr>
            <a:lvl2pPr marL="457216" indent="0">
              <a:buNone/>
              <a:defRPr sz="1200"/>
            </a:lvl2pPr>
            <a:lvl3pPr marL="914433" indent="0">
              <a:buNone/>
              <a:defRPr sz="1001"/>
            </a:lvl3pPr>
            <a:lvl4pPr marL="1371653" indent="0">
              <a:buNone/>
              <a:defRPr sz="900"/>
            </a:lvl4pPr>
            <a:lvl5pPr marL="1828869" indent="0">
              <a:buNone/>
              <a:defRPr sz="900"/>
            </a:lvl5pPr>
            <a:lvl6pPr marL="2286085" indent="0">
              <a:buNone/>
              <a:defRPr sz="900"/>
            </a:lvl6pPr>
            <a:lvl7pPr marL="2743302" indent="0">
              <a:buNone/>
              <a:defRPr sz="900"/>
            </a:lvl7pPr>
            <a:lvl8pPr marL="3200522" indent="0">
              <a:buNone/>
              <a:defRPr sz="900"/>
            </a:lvl8pPr>
            <a:lvl9pPr marL="3657738" indent="0">
              <a:buNone/>
              <a:defRPr sz="900"/>
            </a:lvl9pPr>
          </a:lstStyle>
          <a:p>
            <a:pPr lvl="0"/>
            <a:r>
              <a:rPr lang="en-US"/>
              <a:t>Click to edit Master text styles</a:t>
            </a:r>
          </a:p>
        </p:txBody>
      </p:sp>
      <p:sp>
        <p:nvSpPr>
          <p:cNvPr id="6" name="Rectangle 23"/>
          <p:cNvSpPr>
            <a:spLocks noGrp="1" noChangeArrowheads="1"/>
          </p:cNvSpPr>
          <p:nvPr>
            <p:ph type="dt" sz="half" idx="10"/>
          </p:nvPr>
        </p:nvSpPr>
        <p:spPr>
          <a:xfrm>
            <a:off x="10363202" y="6553204"/>
            <a:ext cx="1028700" cy="252413"/>
          </a:xfrm>
        </p:spPr>
        <p:txBody>
          <a:bodyPr/>
          <a:lstStyle>
            <a:lvl1pPr>
              <a:defRPr/>
            </a:lvl1pPr>
          </a:lstStyle>
          <a:p>
            <a:pPr>
              <a:defRPr/>
            </a:pPr>
            <a:fld id="{5530EE74-FD84-47D2-AA92-9FA07E311AB2}" type="datetime1">
              <a:rPr lang="en-GB"/>
              <a:pPr>
                <a:defRPr/>
              </a:pPr>
              <a:t>29/10/2021</a:t>
            </a:fld>
            <a:endParaRPr lang="en-GB" dirty="0"/>
          </a:p>
        </p:txBody>
      </p:sp>
    </p:spTree>
    <p:extLst>
      <p:ext uri="{BB962C8B-B14F-4D97-AF65-F5344CB8AC3E}">
        <p14:creationId xmlns:p14="http://schemas.microsoft.com/office/powerpoint/2010/main" val="32842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10"/>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pPr>
            <a:endParaRPr lang="en-US" altLang="en-US" sz="2201"/>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Clr>
                <a:srgbClr val="22934B"/>
              </a:buClr>
              <a:defRPr/>
            </a:lvl1pPr>
            <a:lvl2pPr>
              <a:buClr>
                <a:srgbClr val="22934B"/>
              </a:buClr>
              <a:defRPr/>
            </a:lvl2pPr>
            <a:lvl3pPr>
              <a:buClr>
                <a:srgbClr val="22934B"/>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10363202" y="6553204"/>
            <a:ext cx="1028700" cy="252413"/>
          </a:xfrm>
        </p:spPr>
        <p:txBody>
          <a:bodyPr/>
          <a:lstStyle>
            <a:lvl1pPr>
              <a:defRPr/>
            </a:lvl1pPr>
          </a:lstStyle>
          <a:p>
            <a:pPr>
              <a:defRPr/>
            </a:pPr>
            <a:fld id="{54383EDE-6BE8-4FEE-9386-6A0E3CC70AF4}" type="datetime1">
              <a:rPr lang="en-GB"/>
              <a:pPr>
                <a:defRPr/>
              </a:pPr>
              <a:t>29/10/2021</a:t>
            </a:fld>
            <a:endParaRPr lang="en-GB" dirty="0"/>
          </a:p>
        </p:txBody>
      </p:sp>
    </p:spTree>
    <p:extLst>
      <p:ext uri="{BB962C8B-B14F-4D97-AF65-F5344CB8AC3E}">
        <p14:creationId xmlns:p14="http://schemas.microsoft.com/office/powerpoint/2010/main" val="399787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0"/>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pPr>
            <a:endParaRPr lang="en-US" altLang="en-US" sz="2201"/>
          </a:p>
        </p:txBody>
      </p:sp>
      <p:sp>
        <p:nvSpPr>
          <p:cNvPr id="2" name="Vertical Title 1"/>
          <p:cNvSpPr>
            <a:spLocks noGrp="1"/>
          </p:cNvSpPr>
          <p:nvPr>
            <p:ph type="title" orient="vert"/>
          </p:nvPr>
        </p:nvSpPr>
        <p:spPr>
          <a:xfrm>
            <a:off x="9525001" y="414338"/>
            <a:ext cx="2525184" cy="5408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45221" y="414338"/>
            <a:ext cx="7376583" cy="5408612"/>
          </a:xfrm>
        </p:spPr>
        <p:txBody>
          <a:bodyPr vert="eaVert"/>
          <a:lstStyle>
            <a:lvl1pPr>
              <a:buClr>
                <a:srgbClr val="22934B"/>
              </a:buClr>
              <a:defRPr/>
            </a:lvl1pPr>
            <a:lvl2pPr>
              <a:buClr>
                <a:srgbClr val="22934B"/>
              </a:buClr>
              <a:defRPr/>
            </a:lvl2pPr>
            <a:lvl3pPr>
              <a:buClr>
                <a:srgbClr val="22934B"/>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10363202" y="6553204"/>
            <a:ext cx="1028700" cy="252413"/>
          </a:xfrm>
        </p:spPr>
        <p:txBody>
          <a:bodyPr/>
          <a:lstStyle>
            <a:lvl1pPr>
              <a:defRPr/>
            </a:lvl1pPr>
          </a:lstStyle>
          <a:p>
            <a:pPr>
              <a:defRPr/>
            </a:pPr>
            <a:fld id="{5D06741E-19A1-479C-97A7-214FD64C5F96}" type="datetime1">
              <a:rPr lang="en-GB"/>
              <a:pPr>
                <a:defRPr/>
              </a:pPr>
              <a:t>29/10/2021</a:t>
            </a:fld>
            <a:endParaRPr lang="en-GB" dirty="0"/>
          </a:p>
        </p:txBody>
      </p:sp>
    </p:spTree>
    <p:extLst>
      <p:ext uri="{BB962C8B-B14F-4D97-AF65-F5344CB8AC3E}">
        <p14:creationId xmlns:p14="http://schemas.microsoft.com/office/powerpoint/2010/main" val="923214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27204" y="1579738"/>
            <a:ext cx="3363383" cy="56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subTitle" idx="1"/>
          </p:nvPr>
        </p:nvSpPr>
        <p:spPr>
          <a:xfrm>
            <a:off x="1930400" y="3048000"/>
            <a:ext cx="9956800" cy="838200"/>
          </a:xfrm>
        </p:spPr>
        <p:txBody>
          <a:bodyPr/>
          <a:lstStyle>
            <a:lvl1pPr marL="0" indent="0">
              <a:buFont typeface="Times" pitchFamily="18" charset="0"/>
              <a:buNone/>
              <a:defRPr sz="2000"/>
            </a:lvl1pPr>
          </a:lstStyle>
          <a:p>
            <a:pPr lvl="0"/>
            <a:r>
              <a:rPr lang="en-US" noProof="0"/>
              <a:t>Click to edit Master subtitle style</a:t>
            </a:r>
            <a:endParaRPr lang="en-US" noProof="0" dirty="0"/>
          </a:p>
        </p:txBody>
      </p:sp>
      <p:sp>
        <p:nvSpPr>
          <p:cNvPr id="8" name="Rectangle 2"/>
          <p:cNvSpPr>
            <a:spLocks noGrp="1" noChangeArrowheads="1"/>
          </p:cNvSpPr>
          <p:nvPr>
            <p:ph type="ctrTitle" sz="quarter"/>
          </p:nvPr>
        </p:nvSpPr>
        <p:spPr>
          <a:xfrm>
            <a:off x="1970617" y="2363790"/>
            <a:ext cx="8574617" cy="530225"/>
          </a:xfrm>
          <a:ln w="50800">
            <a:solidFill>
              <a:srgbClr val="FF0000"/>
            </a:solidFill>
            <a:miter lim="800000"/>
            <a:headEnd/>
            <a:tailEnd/>
          </a:ln>
        </p:spPr>
        <p:txBody>
          <a:bodyPr lIns="46800" tIns="46800" rIns="46800" bIns="46800" anchor="ctr"/>
          <a:lstStyle>
            <a:lvl1pPr>
              <a:defRPr sz="2800"/>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3645281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Band"/>
          <p:cNvSpPr/>
          <p:nvPr>
            <p:custDataLst>
              <p:tags r:id="rId1"/>
            </p:custDataLst>
          </p:nvPr>
        </p:nvSpPr>
        <p:spPr>
          <a:xfrm>
            <a:off x="0" y="1712914"/>
            <a:ext cx="12192000" cy="1141412"/>
          </a:xfrm>
          <a:prstGeom prst="rect">
            <a:avLst/>
          </a:prstGeom>
          <a:solidFill>
            <a:srgbClr val="FF1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Bef>
                <a:spcPct val="20000"/>
              </a:spcBef>
              <a:spcAft>
                <a:spcPct val="30000"/>
              </a:spcAft>
              <a:buClr>
                <a:schemeClr val="accent1"/>
              </a:buClr>
              <a:buSzPct val="90000"/>
              <a:buFont typeface="Wingdings" pitchFamily="2" charset="2"/>
              <a:buNone/>
              <a:defRPr/>
            </a:pPr>
            <a:endParaRPr lang="en-US" sz="1801">
              <a:solidFill>
                <a:prstClr val="white"/>
              </a:solidFill>
            </a:endParaRPr>
          </a:p>
        </p:txBody>
      </p:sp>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05933" y="609601"/>
            <a:ext cx="3361268" cy="55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subTitle" idx="1"/>
          </p:nvPr>
        </p:nvSpPr>
        <p:spPr>
          <a:xfrm>
            <a:off x="1828803" y="2362201"/>
            <a:ext cx="9144002" cy="419100"/>
          </a:xfrm>
        </p:spPr>
        <p:txBody>
          <a:bodyPr/>
          <a:lstStyle>
            <a:lvl1pPr marL="0" indent="0">
              <a:buFont typeface="Times" pitchFamily="18" charset="0"/>
              <a:buNone/>
              <a:defRPr sz="2000">
                <a:solidFill>
                  <a:schemeClr val="bg1"/>
                </a:solidFill>
              </a:defRPr>
            </a:lvl1pPr>
          </a:lstStyle>
          <a:p>
            <a:pPr lvl="0"/>
            <a:r>
              <a:rPr lang="en-US" noProof="0"/>
              <a:t>Click to edit Master subtitle style</a:t>
            </a:r>
            <a:endParaRPr lang="en-US" noProof="0" dirty="0"/>
          </a:p>
        </p:txBody>
      </p:sp>
      <p:sp>
        <p:nvSpPr>
          <p:cNvPr id="8" name="Rectangle 2"/>
          <p:cNvSpPr>
            <a:spLocks noGrp="1" noChangeArrowheads="1"/>
          </p:cNvSpPr>
          <p:nvPr>
            <p:ph type="ctrTitle" sz="quarter"/>
          </p:nvPr>
        </p:nvSpPr>
        <p:spPr>
          <a:xfrm>
            <a:off x="1828798" y="1831975"/>
            <a:ext cx="9144000" cy="530225"/>
          </a:xfrm>
          <a:ln w="50800">
            <a:noFill/>
            <a:miter lim="800000"/>
            <a:headEnd/>
            <a:tailEnd/>
          </a:ln>
        </p:spPr>
        <p:txBody>
          <a:bodyPr lIns="46800" tIns="46800" rIns="46800" bIns="46800" anchor="ctr"/>
          <a:lstStyle>
            <a:lvl1pPr>
              <a:defRPr sz="3200" baseline="0">
                <a:solidFill>
                  <a:schemeClr val="bg1"/>
                </a:solidFill>
              </a:defRPr>
            </a:lvl1pPr>
          </a:lstStyle>
          <a:p>
            <a:pPr lvl="0"/>
            <a:r>
              <a:rPr lang="en-US" noProof="0"/>
              <a:t>Click to edit Master title style</a:t>
            </a:r>
            <a:endParaRPr lang="en-US" noProof="0" dirty="0"/>
          </a:p>
        </p:txBody>
      </p:sp>
      <p:sp>
        <p:nvSpPr>
          <p:cNvPr id="9" name="Picture Placeholder 21"/>
          <p:cNvSpPr>
            <a:spLocks noGrp="1"/>
          </p:cNvSpPr>
          <p:nvPr>
            <p:ph type="pic" sz="quarter" idx="10"/>
          </p:nvPr>
        </p:nvSpPr>
        <p:spPr>
          <a:xfrm>
            <a:off x="0" y="2854800"/>
            <a:ext cx="12192000" cy="4003200"/>
          </a:xfrm>
        </p:spPr>
      </p:sp>
    </p:spTree>
    <p:extLst>
      <p:ext uri="{BB962C8B-B14F-4D97-AF65-F5344CB8AC3E}">
        <p14:creationId xmlns:p14="http://schemas.microsoft.com/office/powerpoint/2010/main" val="62042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p:txBody>
          <a:bodyPr/>
          <a:lstStyle>
            <a:lvl1pPr algn="r">
              <a:defRPr sz="800"/>
            </a:lvl1pPr>
          </a:lstStyle>
          <a:p>
            <a:pPr>
              <a:defRPr/>
            </a:pPr>
            <a:fld id="{8AD50A03-BEC1-4F6D-B0C4-0F435FED534E}" type="datetime1">
              <a:rPr lang="en-GB"/>
              <a:pPr>
                <a:defRPr/>
              </a:pPr>
              <a:t>29/10/2021</a:t>
            </a:fld>
            <a:endParaRPr lang="en-GB" dirty="0"/>
          </a:p>
        </p:txBody>
      </p:sp>
    </p:spTree>
    <p:extLst>
      <p:ext uri="{BB962C8B-B14F-4D97-AF65-F5344CB8AC3E}">
        <p14:creationId xmlns:p14="http://schemas.microsoft.com/office/powerpoint/2010/main" val="2065704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7216" indent="0">
              <a:buNone/>
              <a:defRPr sz="1801"/>
            </a:lvl2pPr>
            <a:lvl3pPr marL="914433" indent="0">
              <a:buNone/>
              <a:defRPr sz="1600"/>
            </a:lvl3pPr>
            <a:lvl4pPr marL="1371653" indent="0">
              <a:buNone/>
              <a:defRPr sz="1401"/>
            </a:lvl4pPr>
            <a:lvl5pPr marL="1828869" indent="0">
              <a:buNone/>
              <a:defRPr sz="1401"/>
            </a:lvl5pPr>
            <a:lvl6pPr marL="2286085" indent="0">
              <a:buNone/>
              <a:defRPr sz="1401"/>
            </a:lvl6pPr>
            <a:lvl7pPr marL="2743302" indent="0">
              <a:buNone/>
              <a:defRPr sz="1401"/>
            </a:lvl7pPr>
            <a:lvl8pPr marL="3200522" indent="0">
              <a:buNone/>
              <a:defRPr sz="1401"/>
            </a:lvl8pPr>
            <a:lvl9pPr marL="3657738" indent="0">
              <a:buNone/>
              <a:defRPr sz="1401"/>
            </a:lvl9pPr>
          </a:lstStyle>
          <a:p>
            <a:pPr lvl="0"/>
            <a:r>
              <a:rPr lang="en-US"/>
              <a:t>Click to edit Master text styles</a:t>
            </a:r>
          </a:p>
        </p:txBody>
      </p:sp>
      <p:sp>
        <p:nvSpPr>
          <p:cNvPr id="4" name="Rectangle 23"/>
          <p:cNvSpPr>
            <a:spLocks noGrp="1" noChangeArrowheads="1"/>
          </p:cNvSpPr>
          <p:nvPr>
            <p:ph type="dt" sz="half" idx="10"/>
          </p:nvPr>
        </p:nvSpPr>
        <p:spPr>
          <a:xfrm>
            <a:off x="10363200" y="6553201"/>
            <a:ext cx="1028700" cy="252413"/>
          </a:xfrm>
        </p:spPr>
        <p:txBody>
          <a:bodyPr/>
          <a:lstStyle>
            <a:lvl1pPr>
              <a:defRPr/>
            </a:lvl1pPr>
          </a:lstStyle>
          <a:p>
            <a:pPr>
              <a:defRPr/>
            </a:pPr>
            <a:fld id="{869C3993-0D96-4EBD-8020-057B76FA4625}" type="datetime1">
              <a:rPr lang="en-GB"/>
              <a:pPr>
                <a:defRPr/>
              </a:pPr>
              <a:t>29/10/2021</a:t>
            </a:fld>
            <a:endParaRPr lang="en-GB" dirty="0"/>
          </a:p>
        </p:txBody>
      </p:sp>
    </p:spTree>
    <p:extLst>
      <p:ext uri="{BB962C8B-B14F-4D97-AF65-F5344CB8AC3E}">
        <p14:creationId xmlns:p14="http://schemas.microsoft.com/office/powerpoint/2010/main" val="29886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45222" y="1057278"/>
            <a:ext cx="4881033" cy="4765675"/>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29457" y="1057278"/>
            <a:ext cx="4881033" cy="4765675"/>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06922" y="414338"/>
            <a:ext cx="11580283" cy="500062"/>
          </a:xfrm>
        </p:spPr>
        <p:txBody>
          <a:bodyPr/>
          <a:lstStyle/>
          <a:p>
            <a:r>
              <a:rPr lang="en-US"/>
              <a:t>Click to edit Master title style</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5E7A31C6-EE18-442B-A17C-8C31A1D5961E}" type="datetime1">
              <a:rPr lang="en-GB"/>
              <a:pPr>
                <a:defRPr/>
              </a:pPr>
              <a:t>29/10/2021</a:t>
            </a:fld>
            <a:endParaRPr lang="en-GB" dirty="0"/>
          </a:p>
        </p:txBody>
      </p:sp>
    </p:spTree>
    <p:extLst>
      <p:ext uri="{BB962C8B-B14F-4D97-AF65-F5344CB8AC3E}">
        <p14:creationId xmlns:p14="http://schemas.microsoft.com/office/powerpoint/2010/main" val="1237420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848564" y="3733800"/>
            <a:ext cx="9956800" cy="838200"/>
          </a:xfrm>
        </p:spPr>
        <p:txBody>
          <a:bodyPr/>
          <a:lstStyle>
            <a:lvl1pPr marL="0" indent="0">
              <a:buFont typeface="Times" pitchFamily="18" charset="0"/>
              <a:buNone/>
              <a:defRPr sz="2000"/>
            </a:lvl1pPr>
          </a:lstStyle>
          <a:p>
            <a:pPr lvl="0"/>
            <a:r>
              <a:rPr lang="en-US" noProof="0"/>
              <a:t>Click to edit Master subtitle style</a:t>
            </a:r>
            <a:endParaRPr lang="en-US" noProof="0" dirty="0"/>
          </a:p>
        </p:txBody>
      </p:sp>
      <p:sp>
        <p:nvSpPr>
          <p:cNvPr id="8" name="Rectangle 2"/>
          <p:cNvSpPr>
            <a:spLocks noGrp="1" noChangeArrowheads="1"/>
          </p:cNvSpPr>
          <p:nvPr>
            <p:ph type="ctrTitle" sz="quarter"/>
          </p:nvPr>
        </p:nvSpPr>
        <p:spPr>
          <a:xfrm>
            <a:off x="1888780" y="3049590"/>
            <a:ext cx="8574617" cy="530225"/>
          </a:xfrm>
          <a:ln w="50800">
            <a:solidFill>
              <a:srgbClr val="22934B"/>
            </a:solidFill>
            <a:miter lim="800000"/>
            <a:headEnd/>
            <a:tailEnd/>
          </a:ln>
        </p:spPr>
        <p:txBody>
          <a:bodyPr lIns="46800" tIns="46800" rIns="46800" bIns="46800" anchor="ctr"/>
          <a:lstStyle>
            <a:lvl1pPr>
              <a:defRPr sz="2800"/>
            </a:lvl1pPr>
          </a:lstStyle>
          <a:p>
            <a:pPr lvl="0"/>
            <a:r>
              <a:rPr lang="en-US" noProof="0" dirty="0"/>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0" y="2362200"/>
            <a:ext cx="2501152" cy="457200"/>
          </a:xfrm>
          <a:prstGeom prst="rect">
            <a:avLst/>
          </a:prstGeom>
        </p:spPr>
      </p:pic>
    </p:spTree>
    <p:extLst>
      <p:ext uri="{BB962C8B-B14F-4D97-AF65-F5344CB8AC3E}">
        <p14:creationId xmlns:p14="http://schemas.microsoft.com/office/powerpoint/2010/main" val="2391776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p:nvSpPr>
        <p:spPr bwMode="auto">
          <a:xfrm>
            <a:off x="548219" y="1981200"/>
            <a:ext cx="5242983" cy="4114800"/>
          </a:xfrm>
          <a:prstGeom prst="rect">
            <a:avLst/>
          </a:prstGeom>
          <a:solidFill>
            <a:schemeClr val="bg1">
              <a:lumMod val="95000"/>
            </a:schemeClr>
          </a:solidFill>
          <a:ln>
            <a:noFill/>
          </a:ln>
          <a:effectLst/>
        </p:spPr>
        <p:txBody>
          <a:bodyPr wrap="none" anchor="ctr"/>
          <a:lstStyle/>
          <a:p>
            <a:pPr algn="ctr">
              <a:spcBef>
                <a:spcPct val="20000"/>
              </a:spcBef>
              <a:spcAft>
                <a:spcPct val="30000"/>
              </a:spcAft>
              <a:buClr>
                <a:schemeClr val="accent1"/>
              </a:buClr>
              <a:buSzPct val="90000"/>
              <a:buFont typeface="Wingdings" pitchFamily="2" charset="2"/>
              <a:buNone/>
              <a:defRPr/>
            </a:pPr>
            <a:r>
              <a:rPr lang="en-US" sz="1401" dirty="0">
                <a:latin typeface="Arial" charset="0"/>
                <a:cs typeface="+mn-cs"/>
              </a:rPr>
              <a:t>image</a:t>
            </a:r>
          </a:p>
        </p:txBody>
      </p:sp>
      <p:sp>
        <p:nvSpPr>
          <p:cNvPr id="10" name="Rectangle 9"/>
          <p:cNvSpPr/>
          <p:nvPr/>
        </p:nvSpPr>
        <p:spPr bwMode="auto">
          <a:xfrm>
            <a:off x="6339419" y="1981200"/>
            <a:ext cx="5242983" cy="4114800"/>
          </a:xfrm>
          <a:prstGeom prst="rect">
            <a:avLst/>
          </a:prstGeom>
          <a:solidFill>
            <a:schemeClr val="bg1">
              <a:lumMod val="95000"/>
            </a:schemeClr>
          </a:solidFill>
          <a:ln>
            <a:noFill/>
          </a:ln>
          <a:effectLst/>
        </p:spPr>
        <p:txBody>
          <a:bodyPr wrap="none" anchor="ctr"/>
          <a:lstStyle/>
          <a:p>
            <a:pPr algn="ctr">
              <a:spcBef>
                <a:spcPct val="20000"/>
              </a:spcBef>
              <a:spcAft>
                <a:spcPct val="30000"/>
              </a:spcAft>
              <a:buClr>
                <a:schemeClr val="accent1"/>
              </a:buClr>
              <a:buSzPct val="90000"/>
              <a:buFont typeface="Wingdings" pitchFamily="2" charset="2"/>
              <a:buNone/>
              <a:defRPr/>
            </a:pPr>
            <a:r>
              <a:rPr lang="en-US" sz="1401" dirty="0">
                <a:latin typeface="Arial" charset="0"/>
                <a:cs typeface="+mn-cs"/>
              </a:rPr>
              <a:t>image</a:t>
            </a:r>
          </a:p>
        </p:txBody>
      </p:sp>
      <p:sp>
        <p:nvSpPr>
          <p:cNvPr id="7" name="Content Placeholder 6"/>
          <p:cNvSpPr>
            <a:spLocks noGrp="1"/>
          </p:cNvSpPr>
          <p:nvPr>
            <p:ph sz="half" idx="2"/>
          </p:nvPr>
        </p:nvSpPr>
        <p:spPr>
          <a:xfrm>
            <a:off x="304800" y="1371600"/>
            <a:ext cx="5669280" cy="4846320"/>
          </a:xfrm>
          <a:ln>
            <a:solidFill>
              <a:schemeClr val="accent3">
                <a:lumMod val="50000"/>
              </a:schemeClr>
            </a:solidFill>
          </a:ln>
        </p:spPr>
        <p:txBody>
          <a:bodyPr/>
          <a:lstStyle/>
          <a:p>
            <a:r>
              <a:rPr lang="en-US" dirty="0"/>
              <a:t>Details : Information about the project …………………………………………………………………………………..……………………………………………………..</a:t>
            </a:r>
          </a:p>
        </p:txBody>
      </p:sp>
      <p:sp>
        <p:nvSpPr>
          <p:cNvPr id="8" name="Content Placeholder 6"/>
          <p:cNvSpPr>
            <a:spLocks noGrp="1"/>
          </p:cNvSpPr>
          <p:nvPr>
            <p:ph sz="half" idx="12"/>
          </p:nvPr>
        </p:nvSpPr>
        <p:spPr>
          <a:xfrm>
            <a:off x="6116320" y="1371600"/>
            <a:ext cx="5669280" cy="4846320"/>
          </a:xfrm>
          <a:ln>
            <a:solidFill>
              <a:schemeClr val="accent3">
                <a:lumMod val="50000"/>
              </a:schemeClr>
            </a:solidFill>
          </a:ln>
        </p:spPr>
        <p:txBody>
          <a:bodyPr/>
          <a:lstStyle/>
          <a:p>
            <a:r>
              <a:rPr lang="en-US" dirty="0"/>
              <a:t>Details : Information about the project …………………………………………………………………………………..……………………………………………………..</a:t>
            </a:r>
          </a:p>
        </p:txBody>
      </p:sp>
      <p:sp>
        <p:nvSpPr>
          <p:cNvPr id="11" name="Content Placeholder 7"/>
          <p:cNvSpPr>
            <a:spLocks noGrp="1"/>
          </p:cNvSpPr>
          <p:nvPr>
            <p:ph sz="half" idx="13"/>
          </p:nvPr>
        </p:nvSpPr>
        <p:spPr>
          <a:xfrm>
            <a:off x="586742" y="1981200"/>
            <a:ext cx="5204460" cy="4114800"/>
          </a:xfrm>
        </p:spPr>
        <p:txBody>
          <a:bodyPr/>
          <a:lstStyle/>
          <a:p>
            <a:endParaRPr lang="en-US" dirty="0"/>
          </a:p>
        </p:txBody>
      </p:sp>
      <p:sp>
        <p:nvSpPr>
          <p:cNvPr id="12" name="Content Placeholder 7"/>
          <p:cNvSpPr>
            <a:spLocks noGrp="1"/>
          </p:cNvSpPr>
          <p:nvPr>
            <p:ph sz="half" idx="14"/>
          </p:nvPr>
        </p:nvSpPr>
        <p:spPr>
          <a:xfrm>
            <a:off x="6358895" y="1981200"/>
            <a:ext cx="5204460" cy="4114800"/>
          </a:xfrm>
        </p:spPr>
        <p:txBody>
          <a:bodyPr/>
          <a:lstStyle/>
          <a:p>
            <a:endParaRPr lang="en-US" dirty="0"/>
          </a:p>
        </p:txBody>
      </p:sp>
      <p:sp>
        <p:nvSpPr>
          <p:cNvPr id="14" name="Text Placeholder 5"/>
          <p:cNvSpPr>
            <a:spLocks noGrp="1"/>
          </p:cNvSpPr>
          <p:nvPr>
            <p:ph type="body" idx="1"/>
          </p:nvPr>
        </p:nvSpPr>
        <p:spPr>
          <a:xfrm>
            <a:off x="304800" y="1005840"/>
            <a:ext cx="5669280" cy="365760"/>
          </a:xfrm>
          <a:solidFill>
            <a:schemeClr val="tx1">
              <a:lumMod val="75000"/>
              <a:lumOff val="25000"/>
            </a:schemeClr>
          </a:solidFill>
        </p:spPr>
        <p:txBody>
          <a:bodyPr/>
          <a:lstStyle>
            <a:lvl1pPr marL="0" indent="0">
              <a:buFontTx/>
              <a:buNone/>
              <a:defRPr/>
            </a:lvl1pPr>
          </a:lstStyle>
          <a:p>
            <a:r>
              <a:rPr lang="en-US" dirty="0"/>
              <a:t>Title</a:t>
            </a:r>
          </a:p>
        </p:txBody>
      </p:sp>
      <p:sp>
        <p:nvSpPr>
          <p:cNvPr id="15" name="Text Placeholder 5"/>
          <p:cNvSpPr>
            <a:spLocks noGrp="1"/>
          </p:cNvSpPr>
          <p:nvPr>
            <p:ph type="body" idx="15"/>
          </p:nvPr>
        </p:nvSpPr>
        <p:spPr>
          <a:xfrm>
            <a:off x="6116320" y="1005840"/>
            <a:ext cx="5669280" cy="365760"/>
          </a:xfrm>
          <a:solidFill>
            <a:schemeClr val="tx1">
              <a:lumMod val="75000"/>
              <a:lumOff val="25000"/>
            </a:schemeClr>
          </a:solidFill>
        </p:spPr>
        <p:txBody>
          <a:bodyPr/>
          <a:lstStyle>
            <a:lvl1pPr marL="0" indent="0">
              <a:buFontTx/>
              <a:buNone/>
              <a:defRPr/>
            </a:lvl1pPr>
          </a:lstStyle>
          <a:p>
            <a:r>
              <a:rPr lang="en-US" dirty="0"/>
              <a:t>Title</a:t>
            </a:r>
          </a:p>
        </p:txBody>
      </p:sp>
      <p:sp>
        <p:nvSpPr>
          <p:cNvPr id="16" name="Title 1"/>
          <p:cNvSpPr>
            <a:spLocks noGrp="1"/>
          </p:cNvSpPr>
          <p:nvPr>
            <p:ph type="title"/>
          </p:nvPr>
        </p:nvSpPr>
        <p:spPr>
          <a:xfrm>
            <a:off x="306922" y="414338"/>
            <a:ext cx="11580283" cy="500062"/>
          </a:xfrm>
        </p:spPr>
        <p:txBody>
          <a:bodyPr/>
          <a:lstStyle/>
          <a:p>
            <a:r>
              <a:rPr lang="en-US"/>
              <a:t>Click to edit Master title style</a:t>
            </a:r>
          </a:p>
        </p:txBody>
      </p:sp>
      <p:sp>
        <p:nvSpPr>
          <p:cNvPr id="13" name="Rectangle 23"/>
          <p:cNvSpPr>
            <a:spLocks noGrp="1" noChangeArrowheads="1"/>
          </p:cNvSpPr>
          <p:nvPr>
            <p:ph type="dt" sz="half" idx="16"/>
          </p:nvPr>
        </p:nvSpPr>
        <p:spPr>
          <a:xfrm>
            <a:off x="10363200" y="6553201"/>
            <a:ext cx="1028700" cy="252413"/>
          </a:xfrm>
        </p:spPr>
        <p:txBody>
          <a:bodyPr/>
          <a:lstStyle>
            <a:lvl1pPr>
              <a:defRPr/>
            </a:lvl1pPr>
          </a:lstStyle>
          <a:p>
            <a:pPr>
              <a:defRPr/>
            </a:pPr>
            <a:fld id="{7830DC0D-E64A-481E-8E4C-A9E2FEBA9723}" type="datetime1">
              <a:rPr lang="en-GB"/>
              <a:pPr>
                <a:defRPr/>
              </a:pPr>
              <a:t>29/10/2021</a:t>
            </a:fld>
            <a:endParaRPr lang="en-GB" dirty="0"/>
          </a:p>
        </p:txBody>
      </p:sp>
    </p:spTree>
    <p:extLst>
      <p:ext uri="{BB962C8B-B14F-4D97-AF65-F5344CB8AC3E}">
        <p14:creationId xmlns:p14="http://schemas.microsoft.com/office/powerpoint/2010/main" val="3691814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6397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04800" y="1535113"/>
            <a:ext cx="5486400" cy="639762"/>
          </a:xfrm>
        </p:spPr>
        <p:txBody>
          <a:bodyPr anchor="b"/>
          <a:lstStyle>
            <a:lvl1pPr marL="0" indent="0">
              <a:buNone/>
              <a:defRPr sz="2400" b="1"/>
            </a:lvl1pPr>
            <a:lvl2pPr marL="457216" indent="0">
              <a:buNone/>
              <a:defRPr sz="2000" b="1"/>
            </a:lvl2pPr>
            <a:lvl3pPr marL="914433" indent="0">
              <a:buNone/>
              <a:defRPr sz="1801" b="1"/>
            </a:lvl3pPr>
            <a:lvl4pPr marL="1371653" indent="0">
              <a:buNone/>
              <a:defRPr sz="1600" b="1"/>
            </a:lvl4pPr>
            <a:lvl5pPr marL="1828869" indent="0">
              <a:buNone/>
              <a:defRPr sz="1600" b="1"/>
            </a:lvl5pPr>
            <a:lvl6pPr marL="2286085" indent="0">
              <a:buNone/>
              <a:defRPr sz="1600" b="1"/>
            </a:lvl6pPr>
            <a:lvl7pPr marL="2743302" indent="0">
              <a:buNone/>
              <a:defRPr sz="1600" b="1"/>
            </a:lvl7pPr>
            <a:lvl8pPr marL="3200522" indent="0">
              <a:buNone/>
              <a:defRPr sz="1600" b="1"/>
            </a:lvl8pPr>
            <a:lvl9pPr marL="3657738"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174875"/>
            <a:ext cx="5486400"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4406" y="1535113"/>
            <a:ext cx="5892798" cy="639762"/>
          </a:xfrm>
        </p:spPr>
        <p:txBody>
          <a:bodyPr anchor="b"/>
          <a:lstStyle>
            <a:lvl1pPr marL="0" indent="0">
              <a:buNone/>
              <a:defRPr sz="2400" b="1"/>
            </a:lvl1pPr>
            <a:lvl2pPr marL="457216" indent="0">
              <a:buNone/>
              <a:defRPr sz="2000" b="1"/>
            </a:lvl2pPr>
            <a:lvl3pPr marL="914433" indent="0">
              <a:buNone/>
              <a:defRPr sz="1801" b="1"/>
            </a:lvl3pPr>
            <a:lvl4pPr marL="1371653" indent="0">
              <a:buNone/>
              <a:defRPr sz="1600" b="1"/>
            </a:lvl4pPr>
            <a:lvl5pPr marL="1828869" indent="0">
              <a:buNone/>
              <a:defRPr sz="1600" b="1"/>
            </a:lvl5pPr>
            <a:lvl6pPr marL="2286085" indent="0">
              <a:buNone/>
              <a:defRPr sz="1600" b="1"/>
            </a:lvl6pPr>
            <a:lvl7pPr marL="2743302" indent="0">
              <a:buNone/>
              <a:defRPr sz="1600" b="1"/>
            </a:lvl7pPr>
            <a:lvl8pPr marL="3200522" indent="0">
              <a:buNone/>
              <a:defRPr sz="1600" b="1"/>
            </a:lvl8pPr>
            <a:lvl9pPr marL="365773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94406" y="2174875"/>
            <a:ext cx="589279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10363200" y="6553201"/>
            <a:ext cx="1028700" cy="252413"/>
          </a:xfrm>
        </p:spPr>
        <p:txBody>
          <a:bodyPr/>
          <a:lstStyle>
            <a:lvl1pPr>
              <a:defRPr/>
            </a:lvl1pPr>
          </a:lstStyle>
          <a:p>
            <a:pPr>
              <a:defRPr/>
            </a:pPr>
            <a:fld id="{C5063AB3-A479-4731-B689-4D7EA5C715AF}" type="datetime1">
              <a:rPr lang="en-GB"/>
              <a:pPr>
                <a:defRPr/>
              </a:pPr>
              <a:t>29/10/2021</a:t>
            </a:fld>
            <a:endParaRPr lang="en-GB" dirty="0"/>
          </a:p>
        </p:txBody>
      </p:sp>
    </p:spTree>
    <p:extLst>
      <p:ext uri="{BB962C8B-B14F-4D97-AF65-F5344CB8AC3E}">
        <p14:creationId xmlns:p14="http://schemas.microsoft.com/office/powerpoint/2010/main" val="305250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10363200" y="6553201"/>
            <a:ext cx="1028700" cy="252413"/>
          </a:xfrm>
        </p:spPr>
        <p:txBody>
          <a:bodyPr/>
          <a:lstStyle>
            <a:lvl1pPr>
              <a:defRPr/>
            </a:lvl1pPr>
          </a:lstStyle>
          <a:p>
            <a:pPr>
              <a:defRPr/>
            </a:pPr>
            <a:fld id="{00ABFCF0-AE8D-4CC0-8B6B-0BACE3B7F26C}" type="datetime1">
              <a:rPr lang="en-GB"/>
              <a:pPr>
                <a:defRPr/>
              </a:pPr>
              <a:t>29/10/2021</a:t>
            </a:fld>
            <a:endParaRPr lang="en-GB" dirty="0"/>
          </a:p>
        </p:txBody>
      </p:sp>
    </p:spTree>
    <p:extLst>
      <p:ext uri="{BB962C8B-B14F-4D97-AF65-F5344CB8AC3E}">
        <p14:creationId xmlns:p14="http://schemas.microsoft.com/office/powerpoint/2010/main" val="226118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3" name="Rectangle 2"/>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Title 1"/>
          <p:cNvSpPr>
            <a:spLocks noGrp="1"/>
          </p:cNvSpPr>
          <p:nvPr>
            <p:ph type="title"/>
          </p:nvPr>
        </p:nvSpPr>
        <p:spPr/>
        <p:txBody>
          <a:bodyPr/>
          <a:lstStyle/>
          <a:p>
            <a:r>
              <a:rPr lang="en-US"/>
              <a:t>Click to edit Master title style</a:t>
            </a:r>
          </a:p>
        </p:txBody>
      </p:sp>
      <p:sp>
        <p:nvSpPr>
          <p:cNvPr id="4" name="Rectangle 23"/>
          <p:cNvSpPr>
            <a:spLocks noGrp="1" noChangeArrowheads="1"/>
          </p:cNvSpPr>
          <p:nvPr>
            <p:ph type="dt" sz="half" idx="10"/>
          </p:nvPr>
        </p:nvSpPr>
        <p:spPr>
          <a:xfrm>
            <a:off x="10363200" y="6553201"/>
            <a:ext cx="1028700" cy="252413"/>
          </a:xfrm>
        </p:spPr>
        <p:txBody>
          <a:bodyPr/>
          <a:lstStyle>
            <a:lvl1pPr>
              <a:defRPr/>
            </a:lvl1pPr>
          </a:lstStyle>
          <a:p>
            <a:pPr>
              <a:defRPr/>
            </a:pPr>
            <a:fld id="{691986A6-24D6-434C-9D71-36DCF4CF7504}" type="datetime1">
              <a:rPr lang="en-GB"/>
              <a:pPr>
                <a:defRPr/>
              </a:pPr>
              <a:t>29/10/2021</a:t>
            </a:fld>
            <a:endParaRPr lang="en-GB" dirty="0"/>
          </a:p>
        </p:txBody>
      </p:sp>
    </p:spTree>
    <p:extLst>
      <p:ext uri="{BB962C8B-B14F-4D97-AF65-F5344CB8AC3E}">
        <p14:creationId xmlns:p14="http://schemas.microsoft.com/office/powerpoint/2010/main" val="2258867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1"/>
            </a:lvl1pPr>
            <a:lvl2pPr marL="457216" indent="0">
              <a:buNone/>
              <a:defRPr sz="1200"/>
            </a:lvl2pPr>
            <a:lvl3pPr marL="914433" indent="0">
              <a:buNone/>
              <a:defRPr sz="1001"/>
            </a:lvl3pPr>
            <a:lvl4pPr marL="1371653" indent="0">
              <a:buNone/>
              <a:defRPr sz="900"/>
            </a:lvl4pPr>
            <a:lvl5pPr marL="1828869" indent="0">
              <a:buNone/>
              <a:defRPr sz="900"/>
            </a:lvl5pPr>
            <a:lvl6pPr marL="2286085" indent="0">
              <a:buNone/>
              <a:defRPr sz="900"/>
            </a:lvl6pPr>
            <a:lvl7pPr marL="2743302" indent="0">
              <a:buNone/>
              <a:defRPr sz="900"/>
            </a:lvl7pPr>
            <a:lvl8pPr marL="3200522" indent="0">
              <a:buNone/>
              <a:defRPr sz="900"/>
            </a:lvl8pPr>
            <a:lvl9pPr marL="3657738"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C693DEE2-EB6C-4270-82A8-7578DE9F3617}" type="datetime1">
              <a:rPr lang="en-GB"/>
              <a:pPr>
                <a:defRPr/>
              </a:pPr>
              <a:t>29/10/2021</a:t>
            </a:fld>
            <a:endParaRPr lang="en-GB" dirty="0"/>
          </a:p>
        </p:txBody>
      </p:sp>
    </p:spTree>
    <p:extLst>
      <p:ext uri="{BB962C8B-B14F-4D97-AF65-F5344CB8AC3E}">
        <p14:creationId xmlns:p14="http://schemas.microsoft.com/office/powerpoint/2010/main" val="293274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6" indent="0">
              <a:buNone/>
              <a:defRPr sz="2800"/>
            </a:lvl2pPr>
            <a:lvl3pPr marL="914433" indent="0">
              <a:buNone/>
              <a:defRPr sz="2400"/>
            </a:lvl3pPr>
            <a:lvl4pPr marL="1371653" indent="0">
              <a:buNone/>
              <a:defRPr sz="2000"/>
            </a:lvl4pPr>
            <a:lvl5pPr marL="1828869" indent="0">
              <a:buNone/>
              <a:defRPr sz="2000"/>
            </a:lvl5pPr>
            <a:lvl6pPr marL="2286085" indent="0">
              <a:buNone/>
              <a:defRPr sz="2000"/>
            </a:lvl6pPr>
            <a:lvl7pPr marL="2743302" indent="0">
              <a:buNone/>
              <a:defRPr sz="2000"/>
            </a:lvl7pPr>
            <a:lvl8pPr marL="3200522" indent="0">
              <a:buNone/>
              <a:defRPr sz="2000"/>
            </a:lvl8pPr>
            <a:lvl9pPr marL="3657738"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1"/>
            </a:lvl1pPr>
            <a:lvl2pPr marL="457216" indent="0">
              <a:buNone/>
              <a:defRPr sz="1200"/>
            </a:lvl2pPr>
            <a:lvl3pPr marL="914433" indent="0">
              <a:buNone/>
              <a:defRPr sz="1001"/>
            </a:lvl3pPr>
            <a:lvl4pPr marL="1371653" indent="0">
              <a:buNone/>
              <a:defRPr sz="900"/>
            </a:lvl4pPr>
            <a:lvl5pPr marL="1828869" indent="0">
              <a:buNone/>
              <a:defRPr sz="900"/>
            </a:lvl5pPr>
            <a:lvl6pPr marL="2286085" indent="0">
              <a:buNone/>
              <a:defRPr sz="900"/>
            </a:lvl6pPr>
            <a:lvl7pPr marL="2743302" indent="0">
              <a:buNone/>
              <a:defRPr sz="900"/>
            </a:lvl7pPr>
            <a:lvl8pPr marL="3200522" indent="0">
              <a:buNone/>
              <a:defRPr sz="900"/>
            </a:lvl8pPr>
            <a:lvl9pPr marL="3657738" indent="0">
              <a:buNone/>
              <a:defRPr sz="900"/>
            </a:lvl9pPr>
          </a:lstStyle>
          <a:p>
            <a:pPr lvl="0"/>
            <a:r>
              <a:rPr lang="en-US"/>
              <a:t>Click to edit Master text styles</a:t>
            </a:r>
          </a:p>
        </p:txBody>
      </p:sp>
      <p:sp>
        <p:nvSpPr>
          <p:cNvPr id="6" name="Rectangle 23"/>
          <p:cNvSpPr>
            <a:spLocks noGrp="1" noChangeArrowheads="1"/>
          </p:cNvSpPr>
          <p:nvPr>
            <p:ph type="dt" sz="half" idx="10"/>
          </p:nvPr>
        </p:nvSpPr>
        <p:spPr>
          <a:xfrm>
            <a:off x="10363200" y="6553201"/>
            <a:ext cx="1028700" cy="252413"/>
          </a:xfrm>
        </p:spPr>
        <p:txBody>
          <a:bodyPr/>
          <a:lstStyle>
            <a:lvl1pPr>
              <a:defRPr/>
            </a:lvl1pPr>
          </a:lstStyle>
          <a:p>
            <a:pPr>
              <a:defRPr/>
            </a:pPr>
            <a:fld id="{CC2CF645-8AA4-4A5A-9546-7B18AA098F23}" type="datetime1">
              <a:rPr lang="en-GB"/>
              <a:pPr>
                <a:defRPr/>
              </a:pPr>
              <a:t>29/10/2021</a:t>
            </a:fld>
            <a:endParaRPr lang="en-GB" dirty="0"/>
          </a:p>
        </p:txBody>
      </p:sp>
    </p:spTree>
    <p:extLst>
      <p:ext uri="{BB962C8B-B14F-4D97-AF65-F5344CB8AC3E}">
        <p14:creationId xmlns:p14="http://schemas.microsoft.com/office/powerpoint/2010/main" val="3195027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0C17DC71-01BA-4104-AF30-A57AE7FDBEDE}" type="datetime1">
              <a:rPr lang="en-GB"/>
              <a:pPr>
                <a:defRPr/>
              </a:pPr>
              <a:t>29/10/2021</a:t>
            </a:fld>
            <a:endParaRPr lang="en-GB" dirty="0"/>
          </a:p>
        </p:txBody>
      </p:sp>
    </p:spTree>
    <p:extLst>
      <p:ext uri="{BB962C8B-B14F-4D97-AF65-F5344CB8AC3E}">
        <p14:creationId xmlns:p14="http://schemas.microsoft.com/office/powerpoint/2010/main" val="3660624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Vertical Title 1"/>
          <p:cNvSpPr>
            <a:spLocks noGrp="1"/>
          </p:cNvSpPr>
          <p:nvPr>
            <p:ph type="title" orient="vert"/>
          </p:nvPr>
        </p:nvSpPr>
        <p:spPr>
          <a:xfrm>
            <a:off x="9525001" y="414338"/>
            <a:ext cx="2525184" cy="5408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45218" y="414338"/>
            <a:ext cx="7376583" cy="5408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D5EB56AA-AB19-4306-855B-A1856E78274A}" type="datetime1">
              <a:rPr lang="en-GB"/>
              <a:pPr>
                <a:defRPr/>
              </a:pPr>
              <a:t>29/10/2021</a:t>
            </a:fld>
            <a:endParaRPr lang="en-GB" dirty="0"/>
          </a:p>
        </p:txBody>
      </p:sp>
    </p:spTree>
    <p:extLst>
      <p:ext uri="{BB962C8B-B14F-4D97-AF65-F5344CB8AC3E}">
        <p14:creationId xmlns:p14="http://schemas.microsoft.com/office/powerpoint/2010/main" val="1513925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
        <p:cNvGrpSpPr/>
        <p:nvPr/>
      </p:nvGrpSpPr>
      <p:grpSpPr>
        <a:xfrm>
          <a:off x="0" y="0"/>
          <a:ext cx="0" cy="0"/>
          <a:chOff x="0" y="0"/>
          <a:chExt cx="0" cy="0"/>
        </a:xfrm>
      </p:grpSpPr>
      <p:sp>
        <p:nvSpPr>
          <p:cNvPr id="4" name="Content Placeholder"/>
          <p:cNvSpPr>
            <a:spLocks noGrp="1"/>
          </p:cNvSpPr>
          <p:nvPr>
            <p:ph sz="quarter" idx="14"/>
          </p:nvPr>
        </p:nvSpPr>
        <p:spPr>
          <a:xfrm>
            <a:off x="689710" y="1124743"/>
            <a:ext cx="10812583" cy="5112544"/>
          </a:xfrm>
          <a:prstGeom prst="rect">
            <a:avLst/>
          </a:prstGeo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Title 2"/>
          <p:cNvSpPr>
            <a:spLocks noGrp="1"/>
          </p:cNvSpPr>
          <p:nvPr>
            <p:ph type="title"/>
          </p:nvPr>
        </p:nvSpPr>
        <p:spPr/>
        <p:txBody>
          <a:bodyPr/>
          <a:lstStyle/>
          <a:p>
            <a:r>
              <a:rPr lang="en-US"/>
              <a:t>Click to edit Master title style</a:t>
            </a:r>
          </a:p>
        </p:txBody>
      </p:sp>
      <p:sp>
        <p:nvSpPr>
          <p:cNvPr id="5" name="Footer Placeholder"/>
          <p:cNvSpPr>
            <a:spLocks noGrp="1"/>
          </p:cNvSpPr>
          <p:nvPr>
            <p:ph type="ftr" sz="quarter" idx="15"/>
          </p:nvPr>
        </p:nvSpPr>
        <p:spPr>
          <a:xfrm>
            <a:off x="1752600" y="6632575"/>
            <a:ext cx="4343400" cy="122238"/>
          </a:xfrm>
          <a:prstGeom prst="rect">
            <a:avLst/>
          </a:prstGeom>
        </p:spPr>
        <p:txBody>
          <a:bodyPr/>
          <a:lstStyle>
            <a:lvl1pPr>
              <a:defRPr/>
            </a:lvl1pPr>
          </a:lstStyle>
          <a:p>
            <a:pPr>
              <a:defRPr/>
            </a:pPr>
            <a:r>
              <a:rPr lang="en-US"/>
              <a:t>INSEE Stable Soil, S&amp;M/Technical Consultant, 2017-Feb</a:t>
            </a:r>
            <a:endParaRPr lang="en-US" dirty="0"/>
          </a:p>
        </p:txBody>
      </p:sp>
      <p:sp>
        <p:nvSpPr>
          <p:cNvPr id="6" name="Slide Number Placeholder"/>
          <p:cNvSpPr>
            <a:spLocks noGrp="1"/>
          </p:cNvSpPr>
          <p:nvPr>
            <p:ph type="sldNum" sz="quarter" idx="16"/>
          </p:nvPr>
        </p:nvSpPr>
        <p:spPr/>
        <p:txBody>
          <a:bodyPr/>
          <a:lstStyle>
            <a:lvl1pPr>
              <a:defRPr/>
            </a:lvl1pPr>
          </a:lstStyle>
          <a:p>
            <a:pPr>
              <a:defRPr/>
            </a:pPr>
            <a:fld id="{09DC9D64-48CD-4946-95C7-2502AC39B6B2}" type="slidenum">
              <a:rPr lang="en-US"/>
              <a:pPr>
                <a:defRPr/>
              </a:pPr>
              <a:t>‹#›</a:t>
            </a:fld>
            <a:endParaRPr lang="en-US" dirty="0"/>
          </a:p>
        </p:txBody>
      </p:sp>
    </p:spTree>
    <p:extLst>
      <p:ext uri="{BB962C8B-B14F-4D97-AF65-F5344CB8AC3E}">
        <p14:creationId xmlns:p14="http://schemas.microsoft.com/office/powerpoint/2010/main" val="2322448776"/>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glish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34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6" name="Band"/>
          <p:cNvSpPr/>
          <p:nvPr>
            <p:custDataLst>
              <p:tags r:id="rId1"/>
            </p:custDataLst>
          </p:nvPr>
        </p:nvSpPr>
        <p:spPr>
          <a:xfrm>
            <a:off x="0" y="1712914"/>
            <a:ext cx="12192000" cy="1141412"/>
          </a:xfrm>
          <a:prstGeom prst="rect">
            <a:avLst/>
          </a:prstGeom>
          <a:solidFill>
            <a:srgbClr val="22934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spcBef>
                <a:spcPct val="20000"/>
              </a:spcBef>
              <a:spcAft>
                <a:spcPct val="30000"/>
              </a:spcAft>
              <a:buClr>
                <a:schemeClr val="accent1"/>
              </a:buClr>
              <a:buSzPct val="90000"/>
              <a:buFont typeface="Wingdings" pitchFamily="2" charset="2"/>
              <a:buNone/>
              <a:defRPr/>
            </a:pPr>
            <a:endParaRPr lang="en-US" sz="1801">
              <a:solidFill>
                <a:prstClr val="white"/>
              </a:solidFill>
            </a:endParaRPr>
          </a:p>
        </p:txBody>
      </p:sp>
      <p:sp>
        <p:nvSpPr>
          <p:cNvPr id="5123" name="Rectangle 3"/>
          <p:cNvSpPr>
            <a:spLocks noGrp="1" noChangeArrowheads="1"/>
          </p:cNvSpPr>
          <p:nvPr>
            <p:ph type="subTitle" idx="1"/>
          </p:nvPr>
        </p:nvSpPr>
        <p:spPr>
          <a:xfrm>
            <a:off x="1788583" y="2324100"/>
            <a:ext cx="9956800" cy="419100"/>
          </a:xfrm>
        </p:spPr>
        <p:txBody>
          <a:bodyPr/>
          <a:lstStyle>
            <a:lvl1pPr marL="0" indent="0">
              <a:buFont typeface="Times" pitchFamily="18" charset="0"/>
              <a:buNone/>
              <a:defRPr sz="2000">
                <a:solidFill>
                  <a:schemeClr val="bg1"/>
                </a:solidFill>
              </a:defRPr>
            </a:lvl1pPr>
          </a:lstStyle>
          <a:p>
            <a:pPr lvl="0"/>
            <a:r>
              <a:rPr lang="en-US" noProof="0"/>
              <a:t>Click to edit Master subtitle style</a:t>
            </a:r>
            <a:endParaRPr lang="en-US" noProof="0" dirty="0"/>
          </a:p>
        </p:txBody>
      </p:sp>
      <p:sp>
        <p:nvSpPr>
          <p:cNvPr id="8" name="Rectangle 2"/>
          <p:cNvSpPr>
            <a:spLocks noGrp="1" noChangeArrowheads="1"/>
          </p:cNvSpPr>
          <p:nvPr>
            <p:ph type="ctrTitle" sz="quarter"/>
          </p:nvPr>
        </p:nvSpPr>
        <p:spPr>
          <a:xfrm>
            <a:off x="1828800" y="1793878"/>
            <a:ext cx="8574617" cy="530225"/>
          </a:xfrm>
          <a:ln w="50800">
            <a:noFill/>
            <a:miter lim="800000"/>
            <a:headEnd/>
            <a:tailEnd/>
          </a:ln>
        </p:spPr>
        <p:txBody>
          <a:bodyPr lIns="46800" tIns="46800" rIns="46800" bIns="46800" anchor="ctr"/>
          <a:lstStyle>
            <a:lvl1pPr>
              <a:defRPr sz="3200" baseline="0">
                <a:solidFill>
                  <a:schemeClr val="bg1"/>
                </a:solidFill>
              </a:defRPr>
            </a:lvl1pPr>
          </a:lstStyle>
          <a:p>
            <a:pPr lvl="0"/>
            <a:r>
              <a:rPr lang="en-US" noProof="0" dirty="0"/>
              <a:t>Click to edit Master title style</a:t>
            </a:r>
          </a:p>
        </p:txBody>
      </p:sp>
      <p:sp>
        <p:nvSpPr>
          <p:cNvPr id="9" name="Picture Placeholder 21"/>
          <p:cNvSpPr>
            <a:spLocks noGrp="1"/>
          </p:cNvSpPr>
          <p:nvPr>
            <p:ph type="pic" sz="quarter" idx="10"/>
          </p:nvPr>
        </p:nvSpPr>
        <p:spPr>
          <a:xfrm>
            <a:off x="0" y="2854800"/>
            <a:ext cx="12192000" cy="4003200"/>
          </a:xfrm>
        </p:spPr>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236" y="967582"/>
            <a:ext cx="2501152" cy="457200"/>
          </a:xfrm>
          <a:prstGeom prst="rect">
            <a:avLst/>
          </a:prstGeom>
        </p:spPr>
      </p:pic>
    </p:spTree>
    <p:extLst>
      <p:ext uri="{BB962C8B-B14F-4D97-AF65-F5344CB8AC3E}">
        <p14:creationId xmlns:p14="http://schemas.microsoft.com/office/powerpoint/2010/main" val="1599006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2" name="Title Placeholder"/>
          <p:cNvSpPr>
            <a:spLocks noGrp="1"/>
          </p:cNvSpPr>
          <p:nvPr>
            <p:ph type="ctrTitle" hasCustomPrompt="1"/>
          </p:nvPr>
        </p:nvSpPr>
        <p:spPr>
          <a:xfrm>
            <a:off x="1752601" y="1916833"/>
            <a:ext cx="9749692" cy="1080120"/>
          </a:xfrm>
        </p:spPr>
        <p:txBody>
          <a:bodyPr bIns="0" anchor="t">
            <a:noAutofit/>
          </a:bodyPr>
          <a:lstStyle>
            <a:lvl1pPr>
              <a:lnSpc>
                <a:spcPct val="100000"/>
              </a:lnSpc>
              <a:defRPr sz="3140" b="1"/>
            </a:lvl1pPr>
          </a:lstStyle>
          <a:p>
            <a:r>
              <a:rPr lang="en-GB" dirty="0"/>
              <a:t>Click to edit Master title style</a:t>
            </a:r>
            <a:br>
              <a:rPr lang="en-GB" dirty="0"/>
            </a:br>
            <a:endParaRPr lang="en-GB" dirty="0"/>
          </a:p>
        </p:txBody>
      </p:sp>
      <p:sp>
        <p:nvSpPr>
          <p:cNvPr id="3" name="Subtitle Placeholder"/>
          <p:cNvSpPr>
            <a:spLocks noGrp="1"/>
          </p:cNvSpPr>
          <p:nvPr>
            <p:ph type="subTitle" idx="1"/>
          </p:nvPr>
        </p:nvSpPr>
        <p:spPr>
          <a:xfrm>
            <a:off x="1752602" y="3068960"/>
            <a:ext cx="9749676" cy="648072"/>
          </a:xfrm>
          <a:prstGeom prst="rect">
            <a:avLst/>
          </a:prstGeom>
        </p:spPr>
        <p:txBody>
          <a:bodyPr lIns="0" tIns="0" rIns="0" bIns="0">
            <a:noAutofit/>
          </a:bodyPr>
          <a:lstStyle>
            <a:lvl1pPr marL="0" indent="0" algn="l">
              <a:spcBef>
                <a:spcPts val="0"/>
              </a:spcBef>
              <a:buNone/>
              <a:defRPr sz="1845">
                <a:solidFill>
                  <a:srgbClr val="000000"/>
                </a:solidFill>
                <a:latin typeface="Arial" pitchFamily="34" charset="0"/>
                <a:cs typeface="Arial" pitchFamily="34" charset="0"/>
              </a:defRPr>
            </a:lvl1pPr>
            <a:lvl2pPr marL="422057" indent="0" algn="ctr">
              <a:buNone/>
              <a:defRPr>
                <a:solidFill>
                  <a:schemeClr val="tx1">
                    <a:tint val="75000"/>
                  </a:schemeClr>
                </a:solidFill>
              </a:defRPr>
            </a:lvl2pPr>
            <a:lvl3pPr marL="844115" indent="0" algn="ctr">
              <a:buNone/>
              <a:defRPr>
                <a:solidFill>
                  <a:schemeClr val="tx1">
                    <a:tint val="75000"/>
                  </a:schemeClr>
                </a:solidFill>
              </a:defRPr>
            </a:lvl3pPr>
            <a:lvl4pPr marL="1266172" indent="0" algn="ctr">
              <a:buNone/>
              <a:defRPr>
                <a:solidFill>
                  <a:schemeClr val="tx1">
                    <a:tint val="75000"/>
                  </a:schemeClr>
                </a:solidFill>
              </a:defRPr>
            </a:lvl4pPr>
            <a:lvl5pPr marL="1688229" indent="0" algn="ctr">
              <a:buNone/>
              <a:defRPr>
                <a:solidFill>
                  <a:schemeClr val="tx1">
                    <a:tint val="75000"/>
                  </a:schemeClr>
                </a:solidFill>
              </a:defRPr>
            </a:lvl5pPr>
            <a:lvl6pPr marL="2110286" indent="0" algn="ctr">
              <a:buNone/>
              <a:defRPr>
                <a:solidFill>
                  <a:schemeClr val="tx1">
                    <a:tint val="75000"/>
                  </a:schemeClr>
                </a:solidFill>
              </a:defRPr>
            </a:lvl6pPr>
            <a:lvl7pPr marL="2532345" indent="0" algn="ctr">
              <a:buNone/>
              <a:defRPr>
                <a:solidFill>
                  <a:schemeClr val="tx1">
                    <a:tint val="75000"/>
                  </a:schemeClr>
                </a:solidFill>
              </a:defRPr>
            </a:lvl7pPr>
            <a:lvl8pPr marL="2954401" indent="0" algn="ctr">
              <a:buNone/>
              <a:defRPr>
                <a:solidFill>
                  <a:schemeClr val="tx1">
                    <a:tint val="75000"/>
                  </a:schemeClr>
                </a:solidFill>
              </a:defRPr>
            </a:lvl8pPr>
            <a:lvl9pPr marL="3376458" indent="0" algn="ctr">
              <a:buNone/>
              <a:defRPr>
                <a:solidFill>
                  <a:schemeClr val="tx1">
                    <a:tint val="75000"/>
                  </a:schemeClr>
                </a:solidFill>
              </a:defRPr>
            </a:lvl9pPr>
          </a:lstStyle>
          <a:p>
            <a:r>
              <a:rPr lang="en-US"/>
              <a:t>Click to edit Master subtitle style</a:t>
            </a:r>
            <a:endParaRPr lang="en-GB" dirty="0"/>
          </a:p>
        </p:txBody>
      </p:sp>
      <p:sp>
        <p:nvSpPr>
          <p:cNvPr id="5" name="Text Placeholder"/>
          <p:cNvSpPr>
            <a:spLocks noGrp="1"/>
          </p:cNvSpPr>
          <p:nvPr>
            <p:ph type="body" sz="quarter" idx="17" hasCustomPrompt="1"/>
          </p:nvPr>
        </p:nvSpPr>
        <p:spPr>
          <a:xfrm>
            <a:off x="1752603" y="3717032"/>
            <a:ext cx="9749692" cy="360040"/>
          </a:xfrm>
          <a:prstGeom prst="rect">
            <a:avLst/>
          </a:prstGeom>
        </p:spPr>
        <p:txBody>
          <a:bodyPr>
            <a:noAutofit/>
          </a:bodyPr>
          <a:lstStyle>
            <a:lvl1pPr marL="0" indent="0">
              <a:spcBef>
                <a:spcPts val="0"/>
              </a:spcBef>
              <a:buFontTx/>
              <a:buNone/>
              <a:defRPr sz="1845" baseline="0">
                <a:latin typeface="Arial" pitchFamily="34" charset="0"/>
                <a:cs typeface="Arial" pitchFamily="34" charset="0"/>
              </a:defRPr>
            </a:lvl1pPr>
            <a:lvl2pPr marL="422057" indent="0">
              <a:buFontTx/>
              <a:buNone/>
              <a:defRPr sz="1292">
                <a:latin typeface="Arial" pitchFamily="34" charset="0"/>
                <a:cs typeface="Arial" pitchFamily="34" charset="0"/>
              </a:defRPr>
            </a:lvl2pPr>
            <a:lvl3pPr marL="844115" indent="0">
              <a:buFontTx/>
              <a:buNone/>
              <a:defRPr sz="1292">
                <a:latin typeface="Arial" pitchFamily="34" charset="0"/>
                <a:cs typeface="Arial" pitchFamily="34" charset="0"/>
              </a:defRPr>
            </a:lvl3pPr>
            <a:lvl4pPr marL="1266172" indent="0">
              <a:buFontTx/>
              <a:buNone/>
              <a:defRPr sz="1292">
                <a:latin typeface="Arial" pitchFamily="34" charset="0"/>
                <a:cs typeface="Arial" pitchFamily="34" charset="0"/>
              </a:defRPr>
            </a:lvl4pPr>
            <a:lvl5pPr marL="1688229" indent="0">
              <a:buFontTx/>
              <a:buNone/>
              <a:defRPr sz="1292">
                <a:latin typeface="Arial" pitchFamily="34" charset="0"/>
                <a:cs typeface="Arial" pitchFamily="34" charset="0"/>
              </a:defRPr>
            </a:lvl5pPr>
          </a:lstStyle>
          <a:p>
            <a:pPr lvl="0"/>
            <a:r>
              <a:rPr lang="en-GB" dirty="0"/>
              <a:t>Name, Function</a:t>
            </a:r>
          </a:p>
        </p:txBody>
      </p:sp>
      <p:sp>
        <p:nvSpPr>
          <p:cNvPr id="7" name="Claim Text"/>
          <p:cNvSpPr txBox="1"/>
          <p:nvPr userDrawn="1">
            <p:custDataLst>
              <p:tags r:id="rId1"/>
            </p:custDataLst>
          </p:nvPr>
        </p:nvSpPr>
        <p:spPr>
          <a:xfrm>
            <a:off x="4294035" y="1103144"/>
            <a:ext cx="7208260" cy="184666"/>
          </a:xfrm>
          <a:prstGeom prst="rect">
            <a:avLst/>
          </a:prstGeom>
          <a:noFill/>
        </p:spPr>
        <p:txBody>
          <a:bodyPr wrap="square" lIns="0" tIns="0" rIns="0" bIns="0" rtlCol="0" anchor="b">
            <a:noAutofit/>
          </a:bodyPr>
          <a:lstStyle/>
          <a:p>
            <a:pPr algn="r"/>
            <a:r>
              <a:rPr lang="en-GB" sz="1292" b="0">
                <a:solidFill>
                  <a:srgbClr val="FF1100"/>
                </a:solidFill>
                <a:latin typeface="Arial" pitchFamily="34" charset="0"/>
                <a:cs typeface="Arial" pitchFamily="34" charset="0"/>
              </a:rPr>
              <a:t>Strength. Performance. Passion.</a:t>
            </a:r>
            <a:endParaRPr lang="en-GB" sz="1292" b="0" dirty="0">
              <a:solidFill>
                <a:srgbClr val="FF1100"/>
              </a:solidFill>
              <a:latin typeface="Arial" pitchFamily="34" charset="0"/>
              <a:cs typeface="Arial" pitchFamily="34" charset="0"/>
            </a:endParaRPr>
          </a:p>
        </p:txBody>
      </p:sp>
      <p:sp>
        <p:nvSpPr>
          <p:cNvPr id="12" name="Status" hidden="1"/>
          <p:cNvSpPr txBox="1">
            <a:spLocks/>
          </p:cNvSpPr>
          <p:nvPr userDrawn="1">
            <p:custDataLst>
              <p:tags r:id="rId2"/>
            </p:custDataLst>
          </p:nvPr>
        </p:nvSpPr>
        <p:spPr>
          <a:xfrm rot="16200000">
            <a:off x="10935487" y="779656"/>
            <a:ext cx="1501030" cy="341276"/>
          </a:xfrm>
          <a:prstGeom prst="rect">
            <a:avLst/>
          </a:prstGeom>
          <a:noFill/>
        </p:spPr>
        <p:txBody>
          <a:bodyPr wrap="none" lIns="0" tIns="0" rIns="0" bIns="0" rtlCol="0">
            <a:noAutofit/>
          </a:bodyPr>
          <a:lstStyle/>
          <a:p>
            <a:pPr algn="r">
              <a:lnSpc>
                <a:spcPts val="2030"/>
              </a:lnSpc>
            </a:pPr>
            <a:r>
              <a:rPr lang="en-GB" sz="2030" b="1" dirty="0">
                <a:solidFill>
                  <a:srgbClr val="FF1100"/>
                </a:solidFill>
                <a:latin typeface="+mj-lt"/>
              </a:rPr>
              <a:t>DRAFT</a:t>
            </a:r>
          </a:p>
        </p:txBody>
      </p:sp>
      <p:sp>
        <p:nvSpPr>
          <p:cNvPr id="11" name="Classification"/>
          <p:cNvSpPr txBox="1">
            <a:spLocks/>
          </p:cNvSpPr>
          <p:nvPr userDrawn="1">
            <p:custDataLst>
              <p:tags r:id="rId3"/>
            </p:custDataLst>
          </p:nvPr>
        </p:nvSpPr>
        <p:spPr>
          <a:xfrm>
            <a:off x="7336694" y="6632328"/>
            <a:ext cx="1875692" cy="123111"/>
          </a:xfrm>
          <a:prstGeom prst="rect">
            <a:avLst/>
          </a:prstGeom>
        </p:spPr>
        <p:txBody>
          <a:bodyPr vert="horz" wrap="none" lIns="0" tIns="0" rIns="0" bIns="0" rtlCol="0" anchor="b" anchorCtr="0">
            <a:noAutofit/>
          </a:bodyPr>
          <a:lstStyle>
            <a:defPPr>
              <a:defRPr lang="de-DE"/>
            </a:defPPr>
            <a:lvl1pPr>
              <a:defRPr sz="800">
                <a:solidFill>
                  <a:srgbClr val="000000"/>
                </a:solidFill>
                <a:latin typeface="Arial" pitchFamily="34" charset="0"/>
                <a:cs typeface="Arial" pitchFamily="34" charset="0"/>
              </a:defRPr>
            </a:lvl1pPr>
          </a:lstStyle>
          <a:p>
            <a:pPr lvl="0"/>
            <a:endParaRPr lang="en-GB" sz="738" b="1" noProof="1">
              <a:solidFill>
                <a:schemeClr val="tx2"/>
              </a:solidFill>
            </a:endParaRPr>
          </a:p>
        </p:txBody>
      </p:sp>
      <p:pic>
        <p:nvPicPr>
          <p:cNvPr id="4" name="Picture 3"/>
          <p:cNvPicPr>
            <a:picLocks noChangeAspect="1"/>
          </p:cNvPicPr>
          <p:nvPr userDrawn="1">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1131631" y="361228"/>
            <a:ext cx="2545161" cy="891800"/>
          </a:xfrm>
          <a:prstGeom prst="rect">
            <a:avLst/>
          </a:prstGeom>
        </p:spPr>
      </p:pic>
    </p:spTree>
    <p:extLst>
      <p:ext uri="{BB962C8B-B14F-4D97-AF65-F5344CB8AC3E}">
        <p14:creationId xmlns:p14="http://schemas.microsoft.com/office/powerpoint/2010/main" val="861901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6" name="Slide Number Placeholder"/>
          <p:cNvSpPr>
            <a:spLocks noGrp="1"/>
          </p:cNvSpPr>
          <p:nvPr>
            <p:ph type="sldNum" sz="quarter" idx="12"/>
          </p:nvPr>
        </p:nvSpPr>
        <p:spPr/>
        <p:txBody>
          <a:bodyPr/>
          <a:lstStyle/>
          <a:p>
            <a:fld id="{2485B633-6863-4B84-8019-F125347A66EC}" type="slidenum">
              <a:rPr lang="en-GB" noProof="0" smtClean="0"/>
              <a:pPr/>
              <a:t>‹#›</a:t>
            </a:fld>
            <a:endParaRPr lang="en-GB" noProof="0" dirty="0"/>
          </a:p>
        </p:txBody>
      </p:sp>
      <p:sp>
        <p:nvSpPr>
          <p:cNvPr id="7" name="Footer Placeholder"/>
          <p:cNvSpPr>
            <a:spLocks noGrp="1"/>
          </p:cNvSpPr>
          <p:nvPr>
            <p:ph type="ftr" sz="quarter" idx="13"/>
          </p:nvPr>
        </p:nvSpPr>
        <p:spPr/>
        <p:txBody>
          <a:bodyPr/>
          <a:lstStyle/>
          <a:p>
            <a:r>
              <a:rPr lang="en-SG" noProof="0"/>
              <a:t>Product Portfolio Study, MKT Dept., Nov 2015</a:t>
            </a:r>
            <a:endParaRPr lang="en-GB" noProof="0" dirty="0"/>
          </a:p>
        </p:txBody>
      </p:sp>
      <p:sp>
        <p:nvSpPr>
          <p:cNvPr id="4" name="Content Placeholder"/>
          <p:cNvSpPr>
            <a:spLocks noGrp="1"/>
          </p:cNvSpPr>
          <p:nvPr>
            <p:ph sz="quarter" idx="14"/>
          </p:nvPr>
        </p:nvSpPr>
        <p:spPr>
          <a:xfrm>
            <a:off x="689710" y="1124743"/>
            <a:ext cx="10812583" cy="5112544"/>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Copyright (for compat purpose)" hidden="1"/>
          <p:cNvSpPr txBox="1"/>
          <p:nvPr userDrawn="1">
            <p:custDataLst>
              <p:tags r:id="rId1"/>
            </p:custDataLst>
          </p:nvPr>
        </p:nvSpPr>
        <p:spPr>
          <a:xfrm>
            <a:off x="4500747" y="8937902"/>
            <a:ext cx="3722260" cy="119713"/>
          </a:xfrm>
          <a:prstGeom prst="rect">
            <a:avLst/>
          </a:prstGeom>
          <a:noFill/>
        </p:spPr>
        <p:txBody>
          <a:bodyPr wrap="square" rtlCol="0">
            <a:spAutoFit/>
          </a:bodyPr>
          <a:lstStyle/>
          <a:p>
            <a:r>
              <a:rPr lang="en-GB" sz="178" noProof="1">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4196084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with Image" preserve="1" userDrawn="1">
  <p:cSld name="Title with Image">
    <p:spTree>
      <p:nvGrpSpPr>
        <p:cNvPr id="1" name=""/>
        <p:cNvGrpSpPr/>
        <p:nvPr/>
      </p:nvGrpSpPr>
      <p:grpSpPr>
        <a:xfrm>
          <a:off x="0" y="0"/>
          <a:ext cx="0" cy="0"/>
          <a:chOff x="0" y="0"/>
          <a:chExt cx="0" cy="0"/>
        </a:xfrm>
      </p:grpSpPr>
      <p:sp>
        <p:nvSpPr>
          <p:cNvPr id="16" name="Band"/>
          <p:cNvSpPr/>
          <p:nvPr userDrawn="1">
            <p:custDataLst>
              <p:tags r:id="rId1"/>
            </p:custDataLst>
          </p:nvPr>
        </p:nvSpPr>
        <p:spPr>
          <a:xfrm>
            <a:off x="0" y="1713600"/>
            <a:ext cx="12192000" cy="1141200"/>
          </a:xfrm>
          <a:prstGeom prst="rect">
            <a:avLst/>
          </a:prstGeom>
          <a:solidFill>
            <a:srgbClr val="FF1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1662" noProof="0" dirty="0"/>
          </a:p>
        </p:txBody>
      </p:sp>
      <p:sp>
        <p:nvSpPr>
          <p:cNvPr id="2" name="Title Placeholder"/>
          <p:cNvSpPr>
            <a:spLocks noGrp="1"/>
          </p:cNvSpPr>
          <p:nvPr>
            <p:ph type="ctrTitle"/>
          </p:nvPr>
        </p:nvSpPr>
        <p:spPr>
          <a:xfrm>
            <a:off x="1752602" y="1713605"/>
            <a:ext cx="9749676" cy="635279"/>
          </a:xfrm>
        </p:spPr>
        <p:txBody>
          <a:bodyPr wrap="none" bIns="0" anchor="ctr" anchorCtr="0">
            <a:noAutofit/>
          </a:bodyPr>
          <a:lstStyle>
            <a:lvl1pPr>
              <a:lnSpc>
                <a:spcPct val="100000"/>
              </a:lnSpc>
              <a:defRPr sz="3140" b="1">
                <a:solidFill>
                  <a:srgbClr val="FFFFFF"/>
                </a:solidFill>
                <a:latin typeface="Arial" pitchFamily="34" charset="0"/>
                <a:cs typeface="Arial" pitchFamily="34" charset="0"/>
              </a:defRPr>
            </a:lvl1pPr>
          </a:lstStyle>
          <a:p>
            <a:r>
              <a:rPr lang="en-US" noProof="0"/>
              <a:t>Click to edit Master title style</a:t>
            </a:r>
            <a:endParaRPr lang="en-GB" noProof="0" dirty="0"/>
          </a:p>
        </p:txBody>
      </p:sp>
      <p:sp>
        <p:nvSpPr>
          <p:cNvPr id="3" name="Subtitle Placeholder"/>
          <p:cNvSpPr>
            <a:spLocks noGrp="1"/>
          </p:cNvSpPr>
          <p:nvPr>
            <p:ph type="subTitle" idx="1"/>
          </p:nvPr>
        </p:nvSpPr>
        <p:spPr>
          <a:xfrm>
            <a:off x="1752602" y="2420888"/>
            <a:ext cx="9749676" cy="360040"/>
          </a:xfrm>
          <a:prstGeom prst="rect">
            <a:avLst/>
          </a:prstGeom>
        </p:spPr>
        <p:txBody>
          <a:bodyPr wrap="none" lIns="0" tIns="0" rIns="0" bIns="0">
            <a:noAutofit/>
          </a:bodyPr>
          <a:lstStyle>
            <a:lvl1pPr marL="0" indent="0" algn="l">
              <a:spcBef>
                <a:spcPts val="0"/>
              </a:spcBef>
              <a:buNone/>
              <a:defRPr sz="1845" baseline="0">
                <a:solidFill>
                  <a:srgbClr val="FFFFFF"/>
                </a:solidFill>
                <a:latin typeface="Arial" pitchFamily="34" charset="0"/>
                <a:cs typeface="Arial" pitchFamily="34" charset="0"/>
              </a:defRPr>
            </a:lvl1pPr>
            <a:lvl2pPr marL="422057" indent="0" algn="ctr">
              <a:buNone/>
              <a:defRPr>
                <a:solidFill>
                  <a:schemeClr val="tx1">
                    <a:tint val="75000"/>
                  </a:schemeClr>
                </a:solidFill>
              </a:defRPr>
            </a:lvl2pPr>
            <a:lvl3pPr marL="844115" indent="0" algn="ctr">
              <a:buNone/>
              <a:defRPr>
                <a:solidFill>
                  <a:schemeClr val="tx1">
                    <a:tint val="75000"/>
                  </a:schemeClr>
                </a:solidFill>
              </a:defRPr>
            </a:lvl3pPr>
            <a:lvl4pPr marL="1266172" indent="0" algn="ctr">
              <a:buNone/>
              <a:defRPr>
                <a:solidFill>
                  <a:schemeClr val="tx1">
                    <a:tint val="75000"/>
                  </a:schemeClr>
                </a:solidFill>
              </a:defRPr>
            </a:lvl4pPr>
            <a:lvl5pPr marL="1688229" indent="0" algn="ctr">
              <a:buNone/>
              <a:defRPr>
                <a:solidFill>
                  <a:schemeClr val="tx1">
                    <a:tint val="75000"/>
                  </a:schemeClr>
                </a:solidFill>
              </a:defRPr>
            </a:lvl5pPr>
            <a:lvl6pPr marL="2110286" indent="0" algn="ctr">
              <a:buNone/>
              <a:defRPr>
                <a:solidFill>
                  <a:schemeClr val="tx1">
                    <a:tint val="75000"/>
                  </a:schemeClr>
                </a:solidFill>
              </a:defRPr>
            </a:lvl6pPr>
            <a:lvl7pPr marL="2532345" indent="0" algn="ctr">
              <a:buNone/>
              <a:defRPr>
                <a:solidFill>
                  <a:schemeClr val="tx1">
                    <a:tint val="75000"/>
                  </a:schemeClr>
                </a:solidFill>
              </a:defRPr>
            </a:lvl7pPr>
            <a:lvl8pPr marL="2954401" indent="0" algn="ctr">
              <a:buNone/>
              <a:defRPr>
                <a:solidFill>
                  <a:schemeClr val="tx1">
                    <a:tint val="75000"/>
                  </a:schemeClr>
                </a:solidFill>
              </a:defRPr>
            </a:lvl8pPr>
            <a:lvl9pPr marL="3376458" indent="0" algn="ctr">
              <a:buNone/>
              <a:defRPr>
                <a:solidFill>
                  <a:schemeClr val="tx1">
                    <a:tint val="75000"/>
                  </a:schemeClr>
                </a:solidFill>
              </a:defRPr>
            </a:lvl9pPr>
          </a:lstStyle>
          <a:p>
            <a:r>
              <a:rPr lang="en-US" noProof="0"/>
              <a:t>Click to edit Master subtitle style</a:t>
            </a:r>
            <a:endParaRPr lang="en-GB" noProof="0" dirty="0"/>
          </a:p>
        </p:txBody>
      </p:sp>
      <p:sp>
        <p:nvSpPr>
          <p:cNvPr id="9" name="Claim Text"/>
          <p:cNvSpPr txBox="1">
            <a:spLocks/>
          </p:cNvSpPr>
          <p:nvPr userDrawn="1">
            <p:custDataLst>
              <p:tags r:id="rId2"/>
            </p:custDataLst>
          </p:nvPr>
        </p:nvSpPr>
        <p:spPr>
          <a:xfrm>
            <a:off x="4294035" y="1103144"/>
            <a:ext cx="7208260" cy="184666"/>
          </a:xfrm>
          <a:prstGeom prst="rect">
            <a:avLst/>
          </a:prstGeom>
          <a:noFill/>
        </p:spPr>
        <p:txBody>
          <a:bodyPr wrap="square" lIns="0" tIns="0" rIns="0" bIns="0" rtlCol="0" anchor="b">
            <a:noAutofit/>
          </a:bodyPr>
          <a:lstStyle/>
          <a:p>
            <a:pPr algn="r"/>
            <a:r>
              <a:rPr lang="en-GB" sz="1292" b="0">
                <a:solidFill>
                  <a:srgbClr val="FF1100"/>
                </a:solidFill>
                <a:latin typeface="Arial" pitchFamily="34" charset="0"/>
                <a:cs typeface="Arial" pitchFamily="34" charset="0"/>
              </a:rPr>
              <a:t>Strength. Performance. Passion.</a:t>
            </a:r>
            <a:endParaRPr lang="en-GB" sz="1292" b="0" dirty="0">
              <a:solidFill>
                <a:srgbClr val="FF1100"/>
              </a:solidFill>
              <a:latin typeface="Arial" pitchFamily="34" charset="0"/>
              <a:cs typeface="Arial" pitchFamily="34" charset="0"/>
            </a:endParaRPr>
          </a:p>
        </p:txBody>
      </p:sp>
      <p:sp>
        <p:nvSpPr>
          <p:cNvPr id="10" name="Status" hidden="1"/>
          <p:cNvSpPr txBox="1">
            <a:spLocks/>
          </p:cNvSpPr>
          <p:nvPr userDrawn="1">
            <p:custDataLst>
              <p:tags r:id="rId3"/>
            </p:custDataLst>
          </p:nvPr>
        </p:nvSpPr>
        <p:spPr>
          <a:xfrm rot="16200000">
            <a:off x="10935487" y="779656"/>
            <a:ext cx="1501030" cy="341276"/>
          </a:xfrm>
          <a:prstGeom prst="rect">
            <a:avLst/>
          </a:prstGeom>
          <a:noFill/>
        </p:spPr>
        <p:txBody>
          <a:bodyPr wrap="none" lIns="0" tIns="0" rIns="0" bIns="0" rtlCol="0">
            <a:noAutofit/>
          </a:bodyPr>
          <a:lstStyle/>
          <a:p>
            <a:pPr algn="r">
              <a:lnSpc>
                <a:spcPts val="2030"/>
              </a:lnSpc>
            </a:pPr>
            <a:r>
              <a:rPr lang="en-GB" sz="2030" b="1" dirty="0">
                <a:solidFill>
                  <a:srgbClr val="FF1100"/>
                </a:solidFill>
                <a:latin typeface="+mj-lt"/>
              </a:rPr>
              <a:t>DRAFT</a:t>
            </a:r>
          </a:p>
        </p:txBody>
      </p:sp>
      <p:sp>
        <p:nvSpPr>
          <p:cNvPr id="7" name="Picture Placeholder"/>
          <p:cNvSpPr>
            <a:spLocks noGrp="1"/>
          </p:cNvSpPr>
          <p:nvPr>
            <p:ph type="pic" sz="quarter" idx="10"/>
          </p:nvPr>
        </p:nvSpPr>
        <p:spPr>
          <a:xfrm>
            <a:off x="0" y="2854803"/>
            <a:ext cx="12192000" cy="4003199"/>
          </a:xfrm>
        </p:spPr>
        <p:txBody>
          <a:bodyPr tIns="2160000"/>
          <a:lstStyle>
            <a:lvl1pPr marL="0" indent="0" algn="ctr">
              <a:buFontTx/>
              <a:buNone/>
              <a:defRPr sz="1662">
                <a:solidFill>
                  <a:srgbClr val="969696"/>
                </a:solidFill>
              </a:defRPr>
            </a:lvl1pPr>
          </a:lstStyle>
          <a:p>
            <a:r>
              <a:rPr lang="en-US" noProof="0"/>
              <a:t>Click icon to add picture</a:t>
            </a:r>
            <a:endParaRPr lang="en-US" noProof="0" dirty="0"/>
          </a:p>
        </p:txBody>
      </p:sp>
      <p:pic>
        <p:nvPicPr>
          <p:cNvPr id="4" name="Picture 3"/>
          <p:cNvPicPr>
            <a:picLocks noChangeAspect="1"/>
          </p:cNvPicPr>
          <p:nvPr userDrawn="1">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1131631" y="361228"/>
            <a:ext cx="2545161" cy="891800"/>
          </a:xfrm>
          <a:prstGeom prst="rect">
            <a:avLst/>
          </a:prstGeom>
        </p:spPr>
      </p:pic>
    </p:spTree>
    <p:extLst>
      <p:ext uri="{BB962C8B-B14F-4D97-AF65-F5344CB8AC3E}">
        <p14:creationId xmlns:p14="http://schemas.microsoft.com/office/powerpoint/2010/main" val="2176567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
        <p:cNvGrpSpPr/>
        <p:nvPr/>
      </p:nvGrpSpPr>
      <p:grpSpPr>
        <a:xfrm>
          <a:off x="0" y="0"/>
          <a:ext cx="0" cy="0"/>
          <a:chOff x="0" y="0"/>
          <a:chExt cx="0" cy="0"/>
        </a:xfrm>
      </p:grpSpPr>
      <p:sp>
        <p:nvSpPr>
          <p:cNvPr id="8" name="LineHider"/>
          <p:cNvSpPr/>
          <p:nvPr userDrawn="1">
            <p:custDataLst>
              <p:tags r:id="rId1"/>
            </p:custDataLst>
          </p:nvPr>
        </p:nvSpPr>
        <p:spPr bwMode="white">
          <a:xfrm>
            <a:off x="575440" y="904206"/>
            <a:ext cx="11015324" cy="834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45" dirty="0">
              <a:solidFill>
                <a:schemeClr val="bg1"/>
              </a:solidFill>
              <a:latin typeface="Arial" pitchFamily="34" charset="0"/>
              <a:cs typeface="Arial" pitchFamily="34" charset="0"/>
            </a:endParaRPr>
          </a:p>
        </p:txBody>
      </p:sp>
      <p:sp>
        <p:nvSpPr>
          <p:cNvPr id="9" name="Picture Placeholder"/>
          <p:cNvSpPr>
            <a:spLocks noGrp="1"/>
          </p:cNvSpPr>
          <p:nvPr>
            <p:ph type="pic" sz="quarter" idx="13"/>
          </p:nvPr>
        </p:nvSpPr>
        <p:spPr>
          <a:xfrm>
            <a:off x="0" y="0"/>
            <a:ext cx="12192000" cy="6858000"/>
          </a:xfrm>
          <a:prstGeom prst="rect">
            <a:avLst/>
          </a:prstGeom>
        </p:spPr>
        <p:txBody>
          <a:bodyPr tIns="3636000"/>
          <a:lstStyle>
            <a:lvl1pPr marL="0" indent="0" algn="ctr">
              <a:buFontTx/>
              <a:buNone/>
              <a:defRPr sz="1662">
                <a:solidFill>
                  <a:srgbClr val="969696"/>
                </a:solidFill>
                <a:latin typeface="Arial" pitchFamily="34" charset="0"/>
                <a:cs typeface="Arial" pitchFamily="34" charset="0"/>
              </a:defRPr>
            </a:lvl1pPr>
          </a:lstStyle>
          <a:p>
            <a:r>
              <a:rPr lang="en-US" noProof="0"/>
              <a:t>Click icon to add picture</a:t>
            </a:r>
            <a:endParaRPr lang="en-US" noProof="0" dirty="0"/>
          </a:p>
        </p:txBody>
      </p:sp>
      <p:sp>
        <p:nvSpPr>
          <p:cNvPr id="13" name="Running Title"/>
          <p:cNvSpPr txBox="1"/>
          <p:nvPr userDrawn="1">
            <p:custDataLst>
              <p:tags r:id="rId2"/>
            </p:custDataLst>
          </p:nvPr>
        </p:nvSpPr>
        <p:spPr>
          <a:xfrm>
            <a:off x="689713" y="540000"/>
            <a:ext cx="10812585" cy="728413"/>
          </a:xfrm>
          <a:prstGeom prst="rect">
            <a:avLst/>
          </a:prstGeom>
          <a:noFill/>
        </p:spPr>
        <p:txBody>
          <a:bodyPr wrap="square" lIns="0" tIns="0" rIns="0" bIns="0" rtlCol="0">
            <a:noAutofit/>
          </a:bodyPr>
          <a:lstStyle/>
          <a:p>
            <a:pPr>
              <a:lnSpc>
                <a:spcPts val="2030"/>
              </a:lnSpc>
            </a:pPr>
            <a:r>
              <a:rPr lang="en-GB" sz="1845" b="0" noProof="0">
                <a:latin typeface="Arial" pitchFamily="34" charset="0"/>
                <a:cs typeface="Arial" pitchFamily="34" charset="0"/>
              </a:rPr>
              <a:t>Presentation title</a:t>
            </a:r>
            <a:endParaRPr lang="en-GB" sz="1845" b="0" noProof="0" dirty="0">
              <a:latin typeface="Arial" pitchFamily="34" charset="0"/>
              <a:cs typeface="Arial" pitchFamily="34" charset="0"/>
            </a:endParaRPr>
          </a:p>
        </p:txBody>
      </p:sp>
      <p:sp>
        <p:nvSpPr>
          <p:cNvPr id="3" name="Title 2"/>
          <p:cNvSpPr>
            <a:spLocks noGrp="1"/>
          </p:cNvSpPr>
          <p:nvPr>
            <p:ph type="title" hasCustomPrompt="1"/>
          </p:nvPr>
        </p:nvSpPr>
        <p:spPr>
          <a:xfrm>
            <a:off x="689713" y="1943998"/>
            <a:ext cx="10812585" cy="1052954"/>
          </a:xfrm>
        </p:spPr>
        <p:txBody>
          <a:bodyPr bIns="0" anchor="t" anchorCtr="0"/>
          <a:lstStyle>
            <a:lvl1pPr>
              <a:lnSpc>
                <a:spcPct val="100000"/>
              </a:lnSpc>
              <a:defRPr sz="3140"/>
            </a:lvl1pPr>
          </a:lstStyle>
          <a:p>
            <a:r>
              <a:rPr lang="en-GB" dirty="0"/>
              <a:t>Click to add section title</a:t>
            </a:r>
          </a:p>
        </p:txBody>
      </p:sp>
      <p:sp>
        <p:nvSpPr>
          <p:cNvPr id="7" name="Status" hidden="1"/>
          <p:cNvSpPr txBox="1">
            <a:spLocks/>
          </p:cNvSpPr>
          <p:nvPr userDrawn="1">
            <p:custDataLst>
              <p:tags r:id="rId3"/>
            </p:custDataLst>
          </p:nvPr>
        </p:nvSpPr>
        <p:spPr>
          <a:xfrm rot="16200000">
            <a:off x="10935487" y="779656"/>
            <a:ext cx="1501030" cy="341276"/>
          </a:xfrm>
          <a:prstGeom prst="rect">
            <a:avLst/>
          </a:prstGeom>
          <a:noFill/>
        </p:spPr>
        <p:txBody>
          <a:bodyPr wrap="none" lIns="0" tIns="0" rIns="0" bIns="0" rtlCol="0">
            <a:noAutofit/>
          </a:bodyPr>
          <a:lstStyle/>
          <a:p>
            <a:pPr algn="r">
              <a:lnSpc>
                <a:spcPts val="2030"/>
              </a:lnSpc>
            </a:pPr>
            <a:r>
              <a:rPr lang="en-GB" sz="2030" b="1" dirty="0">
                <a:solidFill>
                  <a:srgbClr val="FF1100"/>
                </a:solidFill>
                <a:latin typeface="+mj-lt"/>
              </a:rPr>
              <a:t>DRAFT</a:t>
            </a:r>
          </a:p>
        </p:txBody>
      </p:sp>
      <p:sp>
        <p:nvSpPr>
          <p:cNvPr id="2" name="Footer Placeholder 1"/>
          <p:cNvSpPr>
            <a:spLocks noGrp="1"/>
          </p:cNvSpPr>
          <p:nvPr>
            <p:ph type="ftr" sz="quarter" idx="14"/>
          </p:nvPr>
        </p:nvSpPr>
        <p:spPr/>
        <p:txBody>
          <a:bodyPr/>
          <a:lstStyle/>
          <a:p>
            <a:r>
              <a:rPr lang="en-SG"/>
              <a:t>Product Portfolio Study, MKT Dept., Nov 2015</a:t>
            </a:r>
            <a:endParaRPr lang="en-GB" dirty="0"/>
          </a:p>
        </p:txBody>
      </p:sp>
      <p:sp>
        <p:nvSpPr>
          <p:cNvPr id="4" name="Slide Number Placeholder 3"/>
          <p:cNvSpPr>
            <a:spLocks noGrp="1"/>
          </p:cNvSpPr>
          <p:nvPr>
            <p:ph type="sldNum" sz="quarter" idx="15"/>
          </p:nvPr>
        </p:nvSpPr>
        <p:spPr/>
        <p:txBody>
          <a:bodyPr/>
          <a:lstStyle/>
          <a:p>
            <a:fld id="{2485B633-6863-4B84-8019-F125347A66EC}" type="slidenum">
              <a:rPr lang="en-GB" smtClean="0"/>
              <a:pPr/>
              <a:t>‹#›</a:t>
            </a:fld>
            <a:endParaRPr lang="en-GB" dirty="0"/>
          </a:p>
        </p:txBody>
      </p:sp>
      <p:sp>
        <p:nvSpPr>
          <p:cNvPr id="10" name="Classification"/>
          <p:cNvSpPr txBox="1">
            <a:spLocks/>
          </p:cNvSpPr>
          <p:nvPr userDrawn="1">
            <p:custDataLst>
              <p:tags r:id="rId4"/>
            </p:custDataLst>
          </p:nvPr>
        </p:nvSpPr>
        <p:spPr>
          <a:xfrm>
            <a:off x="7336694" y="6632328"/>
            <a:ext cx="1875692" cy="123111"/>
          </a:xfrm>
          <a:prstGeom prst="rect">
            <a:avLst/>
          </a:prstGeom>
        </p:spPr>
        <p:txBody>
          <a:bodyPr vert="horz" wrap="none" lIns="0" tIns="0" rIns="0" bIns="0" rtlCol="0" anchor="b" anchorCtr="0">
            <a:noAutofit/>
          </a:bodyPr>
          <a:lstStyle>
            <a:defPPr>
              <a:defRPr lang="de-DE"/>
            </a:defPPr>
            <a:lvl1pPr>
              <a:defRPr sz="800">
                <a:solidFill>
                  <a:srgbClr val="000000"/>
                </a:solidFill>
                <a:latin typeface="Arial" pitchFamily="34" charset="0"/>
                <a:cs typeface="Arial" pitchFamily="34" charset="0"/>
              </a:defRPr>
            </a:lvl1pPr>
          </a:lstStyle>
          <a:p>
            <a:pPr lvl="0"/>
            <a:endParaRPr lang="en-GB" sz="738" b="1" noProof="1">
              <a:solidFill>
                <a:schemeClr val="tx2"/>
              </a:solidFill>
            </a:endParaRPr>
          </a:p>
        </p:txBody>
      </p:sp>
    </p:spTree>
    <p:extLst>
      <p:ext uri="{BB962C8B-B14F-4D97-AF65-F5344CB8AC3E}">
        <p14:creationId xmlns:p14="http://schemas.microsoft.com/office/powerpoint/2010/main" val="1863347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7" name="Slide Number Placeholder"/>
          <p:cNvSpPr>
            <a:spLocks noGrp="1"/>
          </p:cNvSpPr>
          <p:nvPr>
            <p:ph type="sldNum" sz="quarter" idx="12"/>
          </p:nvPr>
        </p:nvSpPr>
        <p:spPr/>
        <p:txBody>
          <a:bodyPr/>
          <a:lstStyle/>
          <a:p>
            <a:fld id="{2485B633-6863-4B84-8019-F125347A66EC}" type="slidenum">
              <a:rPr lang="en-GB" noProof="0" smtClean="0"/>
              <a:pPr/>
              <a:t>‹#›</a:t>
            </a:fld>
            <a:endParaRPr lang="en-GB" noProof="0" dirty="0"/>
          </a:p>
        </p:txBody>
      </p:sp>
      <p:sp>
        <p:nvSpPr>
          <p:cNvPr id="9" name="Footer Placeholder"/>
          <p:cNvSpPr>
            <a:spLocks noGrp="1"/>
          </p:cNvSpPr>
          <p:nvPr>
            <p:ph type="ftr" sz="quarter" idx="13"/>
          </p:nvPr>
        </p:nvSpPr>
        <p:spPr/>
        <p:txBody>
          <a:bodyPr/>
          <a:lstStyle/>
          <a:p>
            <a:r>
              <a:rPr lang="en-SG" noProof="0"/>
              <a:t>Product Portfolio Study, MKT Dept., Nov 2015</a:t>
            </a:r>
            <a:endParaRPr lang="en-GB" noProof="0" dirty="0"/>
          </a:p>
        </p:txBody>
      </p:sp>
      <p:sp>
        <p:nvSpPr>
          <p:cNvPr id="12" name="Content Placeholder B"/>
          <p:cNvSpPr>
            <a:spLocks noGrp="1"/>
          </p:cNvSpPr>
          <p:nvPr>
            <p:ph sz="quarter" idx="15"/>
          </p:nvPr>
        </p:nvSpPr>
        <p:spPr>
          <a:xfrm>
            <a:off x="6273252" y="1124744"/>
            <a:ext cx="5229040" cy="5112544"/>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A"/>
          <p:cNvSpPr>
            <a:spLocks noGrp="1"/>
          </p:cNvSpPr>
          <p:nvPr>
            <p:ph sz="quarter" idx="14"/>
          </p:nvPr>
        </p:nvSpPr>
        <p:spPr>
          <a:xfrm>
            <a:off x="689707" y="1124744"/>
            <a:ext cx="5228308" cy="5112544"/>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710715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7" name="Slide Number Placeholder"/>
          <p:cNvSpPr>
            <a:spLocks noGrp="1"/>
          </p:cNvSpPr>
          <p:nvPr>
            <p:ph type="sldNum" sz="quarter" idx="12"/>
          </p:nvPr>
        </p:nvSpPr>
        <p:spPr/>
        <p:txBody>
          <a:bodyPr/>
          <a:lstStyle/>
          <a:p>
            <a:fld id="{2485B633-6863-4B84-8019-F125347A66EC}" type="slidenum">
              <a:rPr lang="en-GB" noProof="0" smtClean="0"/>
              <a:pPr/>
              <a:t>‹#›</a:t>
            </a:fld>
            <a:endParaRPr lang="en-GB" noProof="0" dirty="0"/>
          </a:p>
        </p:txBody>
      </p:sp>
      <p:sp>
        <p:nvSpPr>
          <p:cNvPr id="8" name="Title Placeholder"/>
          <p:cNvSpPr>
            <a:spLocks noGrp="1"/>
          </p:cNvSpPr>
          <p:nvPr>
            <p:ph type="title"/>
          </p:nvPr>
        </p:nvSpPr>
        <p:spPr/>
        <p:txBody>
          <a:bodyPr/>
          <a:lstStyle/>
          <a:p>
            <a:r>
              <a:rPr lang="en-US" noProof="0"/>
              <a:t>Click to edit Master title style</a:t>
            </a:r>
            <a:endParaRPr lang="en-GB" noProof="0" dirty="0"/>
          </a:p>
        </p:txBody>
      </p:sp>
      <p:sp>
        <p:nvSpPr>
          <p:cNvPr id="9" name="Footer Placeholder"/>
          <p:cNvSpPr>
            <a:spLocks noGrp="1"/>
          </p:cNvSpPr>
          <p:nvPr>
            <p:ph type="ftr" sz="quarter" idx="13"/>
          </p:nvPr>
        </p:nvSpPr>
        <p:spPr/>
        <p:txBody>
          <a:bodyPr/>
          <a:lstStyle/>
          <a:p>
            <a:r>
              <a:rPr lang="en-SG" noProof="0"/>
              <a:t>Product Portfolio Study, MKT Dept., Nov 2015</a:t>
            </a:r>
            <a:endParaRPr lang="en-GB" noProof="0" dirty="0"/>
          </a:p>
        </p:txBody>
      </p:sp>
      <p:sp>
        <p:nvSpPr>
          <p:cNvPr id="15" name="Content Placeholder B"/>
          <p:cNvSpPr>
            <a:spLocks noGrp="1"/>
          </p:cNvSpPr>
          <p:nvPr>
            <p:ph sz="quarter" idx="15"/>
          </p:nvPr>
        </p:nvSpPr>
        <p:spPr>
          <a:xfrm>
            <a:off x="6273986" y="1124744"/>
            <a:ext cx="5228308" cy="241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A"/>
          <p:cNvSpPr>
            <a:spLocks noGrp="1"/>
          </p:cNvSpPr>
          <p:nvPr>
            <p:ph sz="quarter" idx="14"/>
          </p:nvPr>
        </p:nvSpPr>
        <p:spPr>
          <a:xfrm>
            <a:off x="689707" y="1124744"/>
            <a:ext cx="5228308" cy="241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A"/>
          <p:cNvSpPr>
            <a:spLocks noGrp="1"/>
          </p:cNvSpPr>
          <p:nvPr>
            <p:ph sz="quarter" idx="16"/>
          </p:nvPr>
        </p:nvSpPr>
        <p:spPr>
          <a:xfrm>
            <a:off x="689707" y="3826800"/>
            <a:ext cx="5228308" cy="241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A"/>
          <p:cNvSpPr>
            <a:spLocks noGrp="1"/>
          </p:cNvSpPr>
          <p:nvPr>
            <p:ph sz="quarter" idx="17"/>
          </p:nvPr>
        </p:nvSpPr>
        <p:spPr>
          <a:xfrm>
            <a:off x="6273986" y="3826800"/>
            <a:ext cx="5228308" cy="241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57100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
        <p:cNvGrpSpPr/>
        <p:nvPr/>
      </p:nvGrpSpPr>
      <p:grpSpPr>
        <a:xfrm>
          <a:off x="0" y="0"/>
          <a:ext cx="0" cy="0"/>
          <a:chOff x="0" y="0"/>
          <a:chExt cx="0" cy="0"/>
        </a:xfrm>
      </p:grpSpPr>
      <p:sp>
        <p:nvSpPr>
          <p:cNvPr id="2" name="Title Placeholder"/>
          <p:cNvSpPr>
            <a:spLocks noGrp="1"/>
          </p:cNvSpPr>
          <p:nvPr>
            <p:ph type="title"/>
          </p:nvPr>
        </p:nvSpPr>
        <p:spPr/>
        <p:txBody>
          <a:bodyPr/>
          <a:lstStyle/>
          <a:p>
            <a:r>
              <a:rPr lang="en-US" noProof="0"/>
              <a:t>Click to edit Master title style</a:t>
            </a:r>
            <a:endParaRPr lang="en-GB" noProof="0" dirty="0"/>
          </a:p>
        </p:txBody>
      </p:sp>
      <p:sp>
        <p:nvSpPr>
          <p:cNvPr id="5" name="Slide Number Placeholder"/>
          <p:cNvSpPr>
            <a:spLocks noGrp="1"/>
          </p:cNvSpPr>
          <p:nvPr>
            <p:ph type="sldNum" sz="quarter" idx="12"/>
          </p:nvPr>
        </p:nvSpPr>
        <p:spPr/>
        <p:txBody>
          <a:bodyPr/>
          <a:lstStyle/>
          <a:p>
            <a:fld id="{2485B633-6863-4B84-8019-F125347A66EC}" type="slidenum">
              <a:rPr lang="en-GB" noProof="0" smtClean="0"/>
              <a:pPr/>
              <a:t>‹#›</a:t>
            </a:fld>
            <a:endParaRPr lang="en-GB" noProof="0" dirty="0"/>
          </a:p>
        </p:txBody>
      </p:sp>
      <p:sp>
        <p:nvSpPr>
          <p:cNvPr id="3" name="Footer Placeholder 2"/>
          <p:cNvSpPr>
            <a:spLocks noGrp="1"/>
          </p:cNvSpPr>
          <p:nvPr>
            <p:ph type="ftr" sz="quarter" idx="13"/>
          </p:nvPr>
        </p:nvSpPr>
        <p:spPr/>
        <p:txBody>
          <a:bodyPr/>
          <a:lstStyle/>
          <a:p>
            <a:r>
              <a:rPr lang="en-SG"/>
              <a:t>Product Portfolio Study, MKT Dept., Nov 2015</a:t>
            </a:r>
            <a:endParaRPr lang="en-GB" dirty="0"/>
          </a:p>
        </p:txBody>
      </p:sp>
    </p:spTree>
    <p:extLst>
      <p:ext uri="{BB962C8B-B14F-4D97-AF65-F5344CB8AC3E}">
        <p14:creationId xmlns:p14="http://schemas.microsoft.com/office/powerpoint/2010/main" val="2868743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type="titleOnly" preserve="1">
  <p:cSld name="Agenda">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p:txBody>
          <a:bodyPr/>
          <a:lstStyle>
            <a:lvl1pPr>
              <a:defRPr baseline="0"/>
            </a:lvl1pPr>
          </a:lstStyle>
          <a:p>
            <a:r>
              <a:rPr lang="en-GB" noProof="0" dirty="0"/>
              <a:t>Click to add agenda title</a:t>
            </a:r>
          </a:p>
        </p:txBody>
      </p:sp>
      <p:sp>
        <p:nvSpPr>
          <p:cNvPr id="5" name="Slide Number Placeholder"/>
          <p:cNvSpPr>
            <a:spLocks noGrp="1"/>
          </p:cNvSpPr>
          <p:nvPr>
            <p:ph type="sldNum" sz="quarter" idx="12"/>
          </p:nvPr>
        </p:nvSpPr>
        <p:spPr/>
        <p:txBody>
          <a:bodyPr/>
          <a:lstStyle/>
          <a:p>
            <a:fld id="{2485B633-6863-4B84-8019-F125347A66EC}" type="slidenum">
              <a:rPr lang="en-GB" noProof="0" smtClean="0"/>
              <a:pPr/>
              <a:t>‹#›</a:t>
            </a:fld>
            <a:endParaRPr lang="en-GB" noProof="0" dirty="0"/>
          </a:p>
        </p:txBody>
      </p:sp>
      <p:sp>
        <p:nvSpPr>
          <p:cNvPr id="3" name="Footer Placeholder 2"/>
          <p:cNvSpPr>
            <a:spLocks noGrp="1"/>
          </p:cNvSpPr>
          <p:nvPr>
            <p:ph type="ftr" sz="quarter" idx="13"/>
          </p:nvPr>
        </p:nvSpPr>
        <p:spPr/>
        <p:txBody>
          <a:bodyPr/>
          <a:lstStyle/>
          <a:p>
            <a:r>
              <a:rPr lang="en-SG"/>
              <a:t>Product Portfolio Study, MKT Dept., Nov 2015</a:t>
            </a:r>
            <a:endParaRPr lang="en-GB" dirty="0"/>
          </a:p>
        </p:txBody>
      </p:sp>
    </p:spTree>
    <p:extLst>
      <p:ext uri="{BB962C8B-B14F-4D97-AF65-F5344CB8AC3E}">
        <p14:creationId xmlns:p14="http://schemas.microsoft.com/office/powerpoint/2010/main" val="3262253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
        <p:cNvGrpSpPr/>
        <p:nvPr/>
      </p:nvGrpSpPr>
      <p:grpSpPr>
        <a:xfrm>
          <a:off x="0" y="0"/>
          <a:ext cx="0" cy="0"/>
          <a:chOff x="0" y="0"/>
          <a:chExt cx="0" cy="0"/>
        </a:xfrm>
      </p:grpSpPr>
      <p:sp>
        <p:nvSpPr>
          <p:cNvPr id="4" name="Slide Number Placeholder"/>
          <p:cNvSpPr>
            <a:spLocks noGrp="1"/>
          </p:cNvSpPr>
          <p:nvPr>
            <p:ph type="sldNum" sz="quarter" idx="12"/>
          </p:nvPr>
        </p:nvSpPr>
        <p:spPr/>
        <p:txBody>
          <a:bodyPr/>
          <a:lstStyle/>
          <a:p>
            <a:fld id="{2485B633-6863-4B84-8019-F125347A66EC}" type="slidenum">
              <a:rPr lang="en-GB" noProof="0" smtClean="0"/>
              <a:pPr/>
              <a:t>‹#›</a:t>
            </a:fld>
            <a:endParaRPr lang="en-GB" noProof="0" dirty="0"/>
          </a:p>
        </p:txBody>
      </p:sp>
      <p:sp>
        <p:nvSpPr>
          <p:cNvPr id="2" name="Hider"/>
          <p:cNvSpPr/>
          <p:nvPr userDrawn="1"/>
        </p:nvSpPr>
        <p:spPr bwMode="white">
          <a:xfrm>
            <a:off x="572927" y="1052737"/>
            <a:ext cx="10948652" cy="2880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noProof="0" dirty="0">
              <a:solidFill>
                <a:schemeClr val="bg1"/>
              </a:solidFill>
            </a:endParaRPr>
          </a:p>
        </p:txBody>
      </p:sp>
      <p:sp>
        <p:nvSpPr>
          <p:cNvPr id="3" name="Footer Placeholder 2"/>
          <p:cNvSpPr>
            <a:spLocks noGrp="1"/>
          </p:cNvSpPr>
          <p:nvPr>
            <p:ph type="ftr" sz="quarter" idx="13"/>
          </p:nvPr>
        </p:nvSpPr>
        <p:spPr/>
        <p:txBody>
          <a:bodyPr/>
          <a:lstStyle/>
          <a:p>
            <a:r>
              <a:rPr lang="en-SG"/>
              <a:t>Product Portfolio Study, MKT Dept., Nov 2015</a:t>
            </a:r>
            <a:endParaRPr lang="en-GB" dirty="0"/>
          </a:p>
        </p:txBody>
      </p:sp>
    </p:spTree>
    <p:extLst>
      <p:ext uri="{BB962C8B-B14F-4D97-AF65-F5344CB8AC3E}">
        <p14:creationId xmlns:p14="http://schemas.microsoft.com/office/powerpoint/2010/main" val="352668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losing" type="blank" preserve="1">
  <p:cSld name="Closing">
    <p:spTree>
      <p:nvGrpSpPr>
        <p:cNvPr id="1" name=""/>
        <p:cNvGrpSpPr/>
        <p:nvPr/>
      </p:nvGrpSpPr>
      <p:grpSpPr>
        <a:xfrm>
          <a:off x="0" y="0"/>
          <a:ext cx="0" cy="0"/>
          <a:chOff x="0" y="0"/>
          <a:chExt cx="0" cy="0"/>
        </a:xfrm>
      </p:grpSpPr>
      <p:pic>
        <p:nvPicPr>
          <p:cNvPr id="3" name="Picture 2"/>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898460" y="1565832"/>
            <a:ext cx="8065049" cy="2825398"/>
          </a:xfrm>
          <a:prstGeom prst="rect">
            <a:avLst/>
          </a:prstGeom>
        </p:spPr>
      </p:pic>
      <p:pic>
        <p:nvPicPr>
          <p:cNvPr id="4" name="Picture 3"/>
          <p:cNvPicPr>
            <a:picLocks noChangeAspect="1"/>
          </p:cNvPicPr>
          <p:nvPr userDrawn="1">
            <p:custDataLst>
              <p:tags r:id="rId1"/>
            </p:custDataLst>
          </p:nvPr>
        </p:nvPicPr>
        <p:blipFill>
          <a:blip r:embed="rId4" cstate="hqprint">
            <a:extLst>
              <a:ext uri="{28A0092B-C50C-407E-A947-70E740481C1C}">
                <a14:useLocalDpi xmlns:a14="http://schemas.microsoft.com/office/drawing/2010/main" val="0"/>
              </a:ext>
            </a:extLst>
          </a:blip>
          <a:stretch>
            <a:fillRect/>
          </a:stretch>
        </p:blipFill>
        <p:spPr bwMode="gray">
          <a:xfrm>
            <a:off x="6927765" y="4897888"/>
            <a:ext cx="2977477" cy="514157"/>
          </a:xfrm>
          <a:prstGeom prst="rect">
            <a:avLst/>
          </a:prstGeom>
        </p:spPr>
      </p:pic>
    </p:spTree>
    <p:extLst>
      <p:ext uri="{BB962C8B-B14F-4D97-AF65-F5344CB8AC3E}">
        <p14:creationId xmlns:p14="http://schemas.microsoft.com/office/powerpoint/2010/main" val="93849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22934B"/>
              </a:buClr>
              <a:defRPr/>
            </a:lvl1pPr>
            <a:lvl2pPr>
              <a:buClr>
                <a:srgbClr val="22934B"/>
              </a:buClr>
              <a:defRPr/>
            </a:lvl2pPr>
            <a:lvl3pPr>
              <a:buClr>
                <a:srgbClr val="22934B"/>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p:txBody>
          <a:bodyPr/>
          <a:lstStyle>
            <a:lvl1pPr algn="r">
              <a:defRPr sz="800"/>
            </a:lvl1pPr>
          </a:lstStyle>
          <a:p>
            <a:pPr>
              <a:defRPr/>
            </a:pPr>
            <a:fld id="{B835D990-E06C-4C31-BF63-1EA30C369081}" type="datetime1">
              <a:rPr lang="en-GB"/>
              <a:pPr>
                <a:defRPr/>
              </a:pPr>
              <a:t>29/10/2021</a:t>
            </a:fld>
            <a:endParaRPr lang="en-GB" dirty="0"/>
          </a:p>
        </p:txBody>
      </p:sp>
    </p:spTree>
    <p:extLst>
      <p:ext uri="{BB962C8B-B14F-4D97-AF65-F5344CB8AC3E}">
        <p14:creationId xmlns:p14="http://schemas.microsoft.com/office/powerpoint/2010/main" val="2239605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Content with Pictur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p:cNvSpPr/>
          <p:nvPr userDrawn="1"/>
        </p:nvSpPr>
        <p:spPr bwMode="gray">
          <a:xfrm rot="16200000">
            <a:off x="-955452" y="1095109"/>
            <a:ext cx="2190023" cy="177741"/>
          </a:xfrm>
          <a:prstGeom prst="rect">
            <a:avLst/>
          </a:prstGeom>
        </p:spPr>
        <p:txBody>
          <a:bodyPr wrap="none">
            <a:spAutoFit/>
          </a:bodyPr>
          <a:lstStyle/>
          <a:p>
            <a:pPr fontAlgn="auto">
              <a:spcBef>
                <a:spcPct val="50000"/>
              </a:spcBef>
              <a:spcAft>
                <a:spcPts val="0"/>
              </a:spcAft>
            </a:pPr>
            <a:r>
              <a:rPr lang="en-US" sz="555" dirty="0">
                <a:solidFill>
                  <a:srgbClr val="5F5F5F"/>
                </a:solidFill>
                <a:latin typeface="Calibri"/>
                <a:cs typeface="Calibri"/>
              </a:rPr>
              <a:t>Copyright ©2013 The Nielsen Company. Confidential and proprietary.</a:t>
            </a:r>
          </a:p>
        </p:txBody>
      </p:sp>
      <p:sp>
        <p:nvSpPr>
          <p:cNvPr id="16" name="Text Box 17"/>
          <p:cNvSpPr txBox="1">
            <a:spLocks noChangeArrowheads="1"/>
          </p:cNvSpPr>
          <p:nvPr userDrawn="1"/>
        </p:nvSpPr>
        <p:spPr bwMode="auto">
          <a:xfrm>
            <a:off x="11867483" y="6605760"/>
            <a:ext cx="126637" cy="127727"/>
          </a:xfrm>
          <a:prstGeom prst="rect">
            <a:avLst/>
          </a:prstGeom>
          <a:noFill/>
          <a:ln w="9525">
            <a:noFill/>
            <a:miter lim="800000"/>
            <a:headEnd/>
            <a:tailEnd/>
          </a:ln>
          <a:effectLst/>
        </p:spPr>
        <p:txBody>
          <a:bodyPr wrap="none" lIns="0" tIns="0" rIns="0" bIns="0" anchor="ctr" anchorCtr="0">
            <a:spAutoFit/>
          </a:bodyPr>
          <a:lstStyle/>
          <a:p>
            <a:pPr algn="ctr" fontAlgn="auto">
              <a:spcBef>
                <a:spcPts val="0"/>
              </a:spcBef>
              <a:spcAft>
                <a:spcPts val="0"/>
              </a:spcAft>
            </a:pPr>
            <a:fld id="{0D7D805D-F6E5-43ED-9D8A-77676030D49C}" type="slidenum">
              <a:rPr lang="en-US" sz="830">
                <a:solidFill>
                  <a:srgbClr val="009DD9"/>
                </a:solidFill>
                <a:latin typeface="Calibri"/>
                <a:cs typeface="+mn-cs"/>
              </a:rPr>
              <a:pPr algn="ctr" fontAlgn="auto">
                <a:spcBef>
                  <a:spcPts val="0"/>
                </a:spcBef>
                <a:spcAft>
                  <a:spcPts val="0"/>
                </a:spcAft>
              </a:pPr>
              <a:t>‹#›</a:t>
            </a:fld>
            <a:endParaRPr lang="en-US" sz="830" dirty="0">
              <a:solidFill>
                <a:srgbClr val="009DD9"/>
              </a:solidFill>
              <a:latin typeface="Calibri"/>
              <a:cs typeface="+mn-cs"/>
            </a:endParaRPr>
          </a:p>
        </p:txBody>
      </p:sp>
    </p:spTree>
    <p:extLst>
      <p:ext uri="{BB962C8B-B14F-4D97-AF65-F5344CB8AC3E}">
        <p14:creationId xmlns:p14="http://schemas.microsoft.com/office/powerpoint/2010/main" val="2109991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585"/>
            </a:lvl1pPr>
          </a:lstStyle>
          <a:p>
            <a:r>
              <a:rPr lang="en-US"/>
              <a:t>Click to edit Master title style</a:t>
            </a:r>
            <a:endParaRPr lang="vi-VN" dirty="0"/>
          </a:p>
        </p:txBody>
      </p:sp>
      <p:sp>
        <p:nvSpPr>
          <p:cNvPr id="3" name="Espace réservé du contenu 2"/>
          <p:cNvSpPr>
            <a:spLocks noGrp="1"/>
          </p:cNvSpPr>
          <p:nvPr>
            <p:ph idx="1"/>
          </p:nvPr>
        </p:nvSpPr>
        <p:spPr/>
        <p:txBody>
          <a:bodyPr/>
          <a:lstStyle>
            <a:lvl1pPr>
              <a:spcBef>
                <a:spcPts val="1108"/>
              </a:spcBef>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Espace réservé du texte 7"/>
          <p:cNvSpPr>
            <a:spLocks noGrp="1"/>
          </p:cNvSpPr>
          <p:nvPr>
            <p:ph type="body" sz="quarter" idx="13"/>
          </p:nvPr>
        </p:nvSpPr>
        <p:spPr>
          <a:xfrm>
            <a:off x="1081631" y="981076"/>
            <a:ext cx="9527116" cy="312393"/>
          </a:xfrm>
        </p:spPr>
        <p:txBody>
          <a:bodyPr tIns="0" bIns="0">
            <a:spAutoFit/>
          </a:bodyPr>
          <a:lstStyle>
            <a:lvl1pPr marL="0" indent="0">
              <a:buNone/>
              <a:defRPr sz="2030" b="0">
                <a:solidFill>
                  <a:schemeClr val="tx2"/>
                </a:solidFill>
              </a:defRPr>
            </a:lvl1pPr>
            <a:lvl2pPr marL="247667" indent="0">
              <a:buNone/>
              <a:defRPr>
                <a:solidFill>
                  <a:schemeClr val="tx2"/>
                </a:solidFill>
              </a:defRPr>
            </a:lvl2pPr>
            <a:lvl3pPr marL="531969" indent="0">
              <a:buNone/>
              <a:defRPr>
                <a:solidFill>
                  <a:schemeClr val="tx2"/>
                </a:solidFill>
              </a:defRPr>
            </a:lvl3pPr>
            <a:lvl4pPr marL="747394" indent="0">
              <a:buNone/>
              <a:defRPr>
                <a:solidFill>
                  <a:schemeClr val="tx2"/>
                </a:solidFill>
              </a:defRPr>
            </a:lvl4pPr>
            <a:lvl5pPr marL="970145" indent="0">
              <a:buNone/>
              <a:defRPr>
                <a:solidFill>
                  <a:schemeClr val="tx2"/>
                </a:solidFill>
              </a:defRPr>
            </a:lvl5pPr>
          </a:lstStyle>
          <a:p>
            <a:pPr lvl="0"/>
            <a:r>
              <a:rPr lang="en-US"/>
              <a:t>Click to edit Master text styles</a:t>
            </a:r>
          </a:p>
        </p:txBody>
      </p:sp>
      <p:sp>
        <p:nvSpPr>
          <p:cNvPr id="5" name="Rectangle 9"/>
          <p:cNvSpPr>
            <a:spLocks noGrp="1" noChangeArrowheads="1"/>
          </p:cNvSpPr>
          <p:nvPr>
            <p:ph type="dt" sz="half" idx="14"/>
          </p:nvPr>
        </p:nvSpPr>
        <p:spPr>
          <a:xfrm>
            <a:off x="609600" y="6356366"/>
            <a:ext cx="2844800" cy="365125"/>
          </a:xfrm>
          <a:prstGeom prst="rect">
            <a:avLst/>
          </a:prstGeom>
          <a:ln/>
        </p:spPr>
        <p:txBody>
          <a:bodyPr/>
          <a:lstStyle>
            <a:lvl1pPr>
              <a:defRPr/>
            </a:lvl1pPr>
          </a:lstStyle>
          <a:p>
            <a:pPr>
              <a:defRPr/>
            </a:pPr>
            <a:endParaRPr lang="vi-VN">
              <a:solidFill>
                <a:prstClr val="black"/>
              </a:solidFill>
            </a:endParaRPr>
          </a:p>
        </p:txBody>
      </p:sp>
      <p:sp>
        <p:nvSpPr>
          <p:cNvPr id="6" name="Rectangle 10"/>
          <p:cNvSpPr>
            <a:spLocks noGrp="1" noChangeArrowheads="1"/>
          </p:cNvSpPr>
          <p:nvPr>
            <p:ph type="ftr" sz="quarter" idx="15"/>
          </p:nvPr>
        </p:nvSpPr>
        <p:spPr>
          <a:ln/>
        </p:spPr>
        <p:txBody>
          <a:bodyPr/>
          <a:lstStyle>
            <a:lvl1pPr>
              <a:defRPr/>
            </a:lvl1pPr>
          </a:lstStyle>
          <a:p>
            <a:pPr>
              <a:defRPr/>
            </a:pPr>
            <a:r>
              <a:rPr lang="en-SG"/>
              <a:t>Product Portfolio Study, MKT Dept., Nov 2015</a:t>
            </a:r>
            <a:endParaRPr lang="vi-VN"/>
          </a:p>
        </p:txBody>
      </p:sp>
      <p:sp>
        <p:nvSpPr>
          <p:cNvPr id="7" name="Rectangle 11"/>
          <p:cNvSpPr>
            <a:spLocks noGrp="1" noChangeArrowheads="1"/>
          </p:cNvSpPr>
          <p:nvPr>
            <p:ph type="sldNum" sz="quarter" idx="16"/>
          </p:nvPr>
        </p:nvSpPr>
        <p:spPr>
          <a:ln/>
        </p:spPr>
        <p:txBody>
          <a:bodyPr/>
          <a:lstStyle>
            <a:lvl1pPr>
              <a:defRPr/>
            </a:lvl1pPr>
          </a:lstStyle>
          <a:p>
            <a:pPr>
              <a:defRPr/>
            </a:pPr>
            <a:fld id="{EB6E0940-F51A-47CA-9DA2-D944F614C615}" type="slidenum">
              <a:rPr lang="vi-VN"/>
              <a:pPr>
                <a:defRPr/>
              </a:pPr>
              <a:t>‹#›</a:t>
            </a:fld>
            <a:endParaRPr lang="vi-VN"/>
          </a:p>
        </p:txBody>
      </p:sp>
    </p:spTree>
    <p:extLst>
      <p:ext uri="{BB962C8B-B14F-4D97-AF65-F5344CB8AC3E}">
        <p14:creationId xmlns:p14="http://schemas.microsoft.com/office/powerpoint/2010/main" val="2447839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vi-VN" dirty="0"/>
          </a:p>
        </p:txBody>
      </p:sp>
      <p:sp>
        <p:nvSpPr>
          <p:cNvPr id="7" name="Espace réservé du texte 7"/>
          <p:cNvSpPr>
            <a:spLocks noGrp="1"/>
          </p:cNvSpPr>
          <p:nvPr>
            <p:ph type="body" sz="quarter" idx="13"/>
          </p:nvPr>
        </p:nvSpPr>
        <p:spPr>
          <a:xfrm>
            <a:off x="1081619" y="981076"/>
            <a:ext cx="9527115" cy="312393"/>
          </a:xfrm>
        </p:spPr>
        <p:txBody>
          <a:bodyPr tIns="0" bIns="0">
            <a:spAutoFit/>
          </a:bodyPr>
          <a:lstStyle>
            <a:lvl1pPr marL="0" indent="0">
              <a:buNone/>
              <a:defRPr sz="2030" b="0">
                <a:solidFill>
                  <a:schemeClr val="tx2"/>
                </a:solidFill>
              </a:defRPr>
            </a:lvl1pPr>
            <a:lvl2pPr marL="247667" indent="0">
              <a:buNone/>
              <a:defRPr>
                <a:solidFill>
                  <a:schemeClr val="tx2"/>
                </a:solidFill>
              </a:defRPr>
            </a:lvl2pPr>
            <a:lvl3pPr marL="531969" indent="0">
              <a:buNone/>
              <a:defRPr>
                <a:solidFill>
                  <a:schemeClr val="tx2"/>
                </a:solidFill>
              </a:defRPr>
            </a:lvl3pPr>
            <a:lvl4pPr marL="747394" indent="0">
              <a:buNone/>
              <a:defRPr>
                <a:solidFill>
                  <a:schemeClr val="tx2"/>
                </a:solidFill>
              </a:defRPr>
            </a:lvl4pPr>
            <a:lvl5pPr marL="970145" indent="0">
              <a:buNone/>
              <a:defRPr>
                <a:solidFill>
                  <a:schemeClr val="tx2"/>
                </a:solidFill>
              </a:defRPr>
            </a:lvl5pPr>
          </a:lstStyle>
          <a:p>
            <a:pPr lvl="0"/>
            <a:r>
              <a:rPr lang="en-US"/>
              <a:t>Click to edit Master text styles</a:t>
            </a:r>
          </a:p>
        </p:txBody>
      </p:sp>
      <p:sp>
        <p:nvSpPr>
          <p:cNvPr id="4" name="Rectangle 9"/>
          <p:cNvSpPr>
            <a:spLocks noGrp="1" noChangeArrowheads="1"/>
          </p:cNvSpPr>
          <p:nvPr>
            <p:ph type="dt" sz="half" idx="14"/>
          </p:nvPr>
        </p:nvSpPr>
        <p:spPr>
          <a:xfrm>
            <a:off x="609600" y="6356356"/>
            <a:ext cx="2844800" cy="365125"/>
          </a:xfrm>
          <a:prstGeom prst="rect">
            <a:avLst/>
          </a:prstGeom>
          <a:ln/>
        </p:spPr>
        <p:txBody>
          <a:bodyPr/>
          <a:lstStyle>
            <a:lvl1pPr>
              <a:defRPr/>
            </a:lvl1pPr>
          </a:lstStyle>
          <a:p>
            <a:pPr>
              <a:defRPr/>
            </a:pPr>
            <a:endParaRPr lang="vi-VN">
              <a:solidFill>
                <a:prstClr val="black"/>
              </a:solidFill>
            </a:endParaRPr>
          </a:p>
        </p:txBody>
      </p:sp>
      <p:sp>
        <p:nvSpPr>
          <p:cNvPr id="5" name="Rectangle 10"/>
          <p:cNvSpPr>
            <a:spLocks noGrp="1" noChangeArrowheads="1"/>
          </p:cNvSpPr>
          <p:nvPr>
            <p:ph type="ftr" sz="quarter" idx="15"/>
          </p:nvPr>
        </p:nvSpPr>
        <p:spPr>
          <a:ln/>
        </p:spPr>
        <p:txBody>
          <a:bodyPr/>
          <a:lstStyle>
            <a:lvl1pPr>
              <a:defRPr/>
            </a:lvl1pPr>
          </a:lstStyle>
          <a:p>
            <a:pPr>
              <a:defRPr/>
            </a:pPr>
            <a:r>
              <a:rPr lang="en-SG"/>
              <a:t>Product Portfolio Study, MKT Dept., Nov 2015</a:t>
            </a:r>
            <a:endParaRPr lang="vi-VN"/>
          </a:p>
        </p:txBody>
      </p:sp>
      <p:sp>
        <p:nvSpPr>
          <p:cNvPr id="6" name="Rectangle 11"/>
          <p:cNvSpPr>
            <a:spLocks noGrp="1" noChangeArrowheads="1"/>
          </p:cNvSpPr>
          <p:nvPr>
            <p:ph type="sldNum" sz="quarter" idx="16"/>
          </p:nvPr>
        </p:nvSpPr>
        <p:spPr>
          <a:ln/>
        </p:spPr>
        <p:txBody>
          <a:bodyPr/>
          <a:lstStyle>
            <a:lvl1pPr>
              <a:defRPr/>
            </a:lvl1pPr>
          </a:lstStyle>
          <a:p>
            <a:pPr>
              <a:defRPr/>
            </a:pPr>
            <a:fld id="{4AA951B0-D0B7-4E44-9B41-773808763013}" type="slidenum">
              <a:rPr lang="vi-VN"/>
              <a:pPr>
                <a:defRPr/>
              </a:pPr>
              <a:t>‹#›</a:t>
            </a:fld>
            <a:endParaRPr lang="vi-VN"/>
          </a:p>
        </p:txBody>
      </p:sp>
    </p:spTree>
    <p:extLst>
      <p:ext uri="{BB962C8B-B14F-4D97-AF65-F5344CB8AC3E}">
        <p14:creationId xmlns:p14="http://schemas.microsoft.com/office/powerpoint/2010/main" val="2098441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Content with Pictur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p:cNvSpPr/>
          <p:nvPr userDrawn="1"/>
        </p:nvSpPr>
        <p:spPr bwMode="gray">
          <a:xfrm rot="16200000">
            <a:off x="-955452" y="1095095"/>
            <a:ext cx="2190023" cy="177741"/>
          </a:xfrm>
          <a:prstGeom prst="rect">
            <a:avLst/>
          </a:prstGeom>
        </p:spPr>
        <p:txBody>
          <a:bodyPr wrap="none">
            <a:spAutoFit/>
          </a:bodyPr>
          <a:lstStyle/>
          <a:p>
            <a:pPr fontAlgn="auto">
              <a:spcBef>
                <a:spcPct val="50000"/>
              </a:spcBef>
              <a:spcAft>
                <a:spcPts val="0"/>
              </a:spcAft>
            </a:pPr>
            <a:r>
              <a:rPr lang="en-US" sz="555" dirty="0">
                <a:solidFill>
                  <a:srgbClr val="5F5F5F"/>
                </a:solidFill>
                <a:latin typeface="Calibri"/>
                <a:cs typeface="Calibri"/>
              </a:rPr>
              <a:t>Copyright ©2013 The Nielsen Company. Confidential and proprietary.</a:t>
            </a:r>
          </a:p>
        </p:txBody>
      </p:sp>
      <p:sp>
        <p:nvSpPr>
          <p:cNvPr id="16" name="Text Box 17"/>
          <p:cNvSpPr txBox="1">
            <a:spLocks noChangeArrowheads="1"/>
          </p:cNvSpPr>
          <p:nvPr userDrawn="1"/>
        </p:nvSpPr>
        <p:spPr bwMode="auto">
          <a:xfrm>
            <a:off x="11867463" y="6605732"/>
            <a:ext cx="126637" cy="127727"/>
          </a:xfrm>
          <a:prstGeom prst="rect">
            <a:avLst/>
          </a:prstGeom>
          <a:noFill/>
          <a:ln w="9525">
            <a:noFill/>
            <a:miter lim="800000"/>
            <a:headEnd/>
            <a:tailEnd/>
          </a:ln>
          <a:effectLst/>
        </p:spPr>
        <p:txBody>
          <a:bodyPr wrap="none" lIns="0" tIns="0" rIns="0" bIns="0" anchor="ctr" anchorCtr="0">
            <a:spAutoFit/>
          </a:bodyPr>
          <a:lstStyle/>
          <a:p>
            <a:pPr algn="ctr" fontAlgn="auto">
              <a:spcBef>
                <a:spcPts val="0"/>
              </a:spcBef>
              <a:spcAft>
                <a:spcPts val="0"/>
              </a:spcAft>
            </a:pPr>
            <a:fld id="{0D7D805D-F6E5-43ED-9D8A-77676030D49C}" type="slidenum">
              <a:rPr lang="en-US" sz="830">
                <a:solidFill>
                  <a:srgbClr val="009DD9"/>
                </a:solidFill>
                <a:latin typeface="Calibri"/>
                <a:cs typeface="+mn-cs"/>
              </a:rPr>
              <a:pPr algn="ctr" fontAlgn="auto">
                <a:spcBef>
                  <a:spcPts val="0"/>
                </a:spcBef>
                <a:spcAft>
                  <a:spcPts val="0"/>
                </a:spcAft>
              </a:pPr>
              <a:t>‹#›</a:t>
            </a:fld>
            <a:endParaRPr lang="en-US" sz="830" dirty="0">
              <a:solidFill>
                <a:srgbClr val="009DD9"/>
              </a:solidFill>
              <a:latin typeface="Calibri"/>
              <a:cs typeface="+mn-cs"/>
            </a:endParaRPr>
          </a:p>
        </p:txBody>
      </p:sp>
    </p:spTree>
    <p:extLst>
      <p:ext uri="{BB962C8B-B14F-4D97-AF65-F5344CB8AC3E}">
        <p14:creationId xmlns:p14="http://schemas.microsoft.com/office/powerpoint/2010/main" val="1177649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27204" y="1579738"/>
            <a:ext cx="3363383" cy="56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subTitle" idx="1"/>
          </p:nvPr>
        </p:nvSpPr>
        <p:spPr>
          <a:xfrm>
            <a:off x="1930400" y="3048000"/>
            <a:ext cx="9956800" cy="838200"/>
          </a:xfrm>
        </p:spPr>
        <p:txBody>
          <a:bodyPr/>
          <a:lstStyle>
            <a:lvl1pPr marL="0" indent="0">
              <a:buFont typeface="Times" pitchFamily="18" charset="0"/>
              <a:buNone/>
              <a:defRPr sz="2000"/>
            </a:lvl1pPr>
          </a:lstStyle>
          <a:p>
            <a:pPr lvl="0"/>
            <a:r>
              <a:rPr lang="en-US" noProof="0"/>
              <a:t>Click to edit Master subtitle style</a:t>
            </a:r>
            <a:endParaRPr lang="en-US" noProof="0" dirty="0"/>
          </a:p>
        </p:txBody>
      </p:sp>
      <p:sp>
        <p:nvSpPr>
          <p:cNvPr id="8" name="Rectangle 2"/>
          <p:cNvSpPr>
            <a:spLocks noGrp="1" noChangeArrowheads="1"/>
          </p:cNvSpPr>
          <p:nvPr>
            <p:ph type="ctrTitle" sz="quarter"/>
          </p:nvPr>
        </p:nvSpPr>
        <p:spPr>
          <a:xfrm>
            <a:off x="1970617" y="2363790"/>
            <a:ext cx="8574617" cy="530225"/>
          </a:xfrm>
          <a:ln w="50800">
            <a:solidFill>
              <a:srgbClr val="FF0000"/>
            </a:solidFill>
            <a:miter lim="800000"/>
            <a:headEnd/>
            <a:tailEnd/>
          </a:ln>
        </p:spPr>
        <p:txBody>
          <a:bodyPr lIns="46800" tIns="46800" rIns="46800" bIns="46800" anchor="ctr"/>
          <a:lstStyle>
            <a:lvl1pPr>
              <a:defRPr sz="2800"/>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3980260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Band"/>
          <p:cNvSpPr/>
          <p:nvPr>
            <p:custDataLst>
              <p:tags r:id="rId1"/>
            </p:custDataLst>
          </p:nvPr>
        </p:nvSpPr>
        <p:spPr>
          <a:xfrm>
            <a:off x="0" y="1712914"/>
            <a:ext cx="12192000" cy="1141412"/>
          </a:xfrm>
          <a:prstGeom prst="rect">
            <a:avLst/>
          </a:prstGeom>
          <a:solidFill>
            <a:srgbClr val="FF1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Bef>
                <a:spcPct val="20000"/>
              </a:spcBef>
              <a:spcAft>
                <a:spcPct val="30000"/>
              </a:spcAft>
              <a:buClr>
                <a:schemeClr val="accent1"/>
              </a:buClr>
              <a:buSzPct val="90000"/>
              <a:buFont typeface="Wingdings" pitchFamily="2" charset="2"/>
              <a:buNone/>
              <a:defRPr/>
            </a:pPr>
            <a:endParaRPr lang="en-US" sz="1801">
              <a:solidFill>
                <a:prstClr val="white"/>
              </a:solidFill>
            </a:endParaRPr>
          </a:p>
        </p:txBody>
      </p:sp>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05933" y="609601"/>
            <a:ext cx="3361268" cy="55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subTitle" idx="1"/>
          </p:nvPr>
        </p:nvSpPr>
        <p:spPr>
          <a:xfrm>
            <a:off x="1828803" y="2362201"/>
            <a:ext cx="9144002" cy="419100"/>
          </a:xfrm>
        </p:spPr>
        <p:txBody>
          <a:bodyPr/>
          <a:lstStyle>
            <a:lvl1pPr marL="0" indent="0">
              <a:buFont typeface="Times" pitchFamily="18" charset="0"/>
              <a:buNone/>
              <a:defRPr sz="2000">
                <a:solidFill>
                  <a:schemeClr val="bg1"/>
                </a:solidFill>
              </a:defRPr>
            </a:lvl1pPr>
          </a:lstStyle>
          <a:p>
            <a:pPr lvl="0"/>
            <a:r>
              <a:rPr lang="en-US" noProof="0"/>
              <a:t>Click to edit Master subtitle style</a:t>
            </a:r>
            <a:endParaRPr lang="en-US" noProof="0" dirty="0"/>
          </a:p>
        </p:txBody>
      </p:sp>
      <p:sp>
        <p:nvSpPr>
          <p:cNvPr id="8" name="Rectangle 2"/>
          <p:cNvSpPr>
            <a:spLocks noGrp="1" noChangeArrowheads="1"/>
          </p:cNvSpPr>
          <p:nvPr>
            <p:ph type="ctrTitle" sz="quarter"/>
          </p:nvPr>
        </p:nvSpPr>
        <p:spPr>
          <a:xfrm>
            <a:off x="1828798" y="1831975"/>
            <a:ext cx="9144000" cy="530225"/>
          </a:xfrm>
          <a:ln w="50800">
            <a:noFill/>
            <a:miter lim="800000"/>
            <a:headEnd/>
            <a:tailEnd/>
          </a:ln>
        </p:spPr>
        <p:txBody>
          <a:bodyPr lIns="46800" tIns="46800" rIns="46800" bIns="46800" anchor="ctr"/>
          <a:lstStyle>
            <a:lvl1pPr>
              <a:defRPr sz="3200" baseline="0">
                <a:solidFill>
                  <a:schemeClr val="bg1"/>
                </a:solidFill>
              </a:defRPr>
            </a:lvl1pPr>
          </a:lstStyle>
          <a:p>
            <a:pPr lvl="0"/>
            <a:r>
              <a:rPr lang="en-US" noProof="0"/>
              <a:t>Click to edit Master title style</a:t>
            </a:r>
            <a:endParaRPr lang="en-US" noProof="0" dirty="0"/>
          </a:p>
        </p:txBody>
      </p:sp>
      <p:sp>
        <p:nvSpPr>
          <p:cNvPr id="9" name="Picture Placeholder 21"/>
          <p:cNvSpPr>
            <a:spLocks noGrp="1"/>
          </p:cNvSpPr>
          <p:nvPr>
            <p:ph type="pic" sz="quarter" idx="10"/>
          </p:nvPr>
        </p:nvSpPr>
        <p:spPr>
          <a:xfrm>
            <a:off x="0" y="2854800"/>
            <a:ext cx="12192000" cy="4003200"/>
          </a:xfrm>
        </p:spPr>
      </p:sp>
    </p:spTree>
    <p:extLst>
      <p:ext uri="{BB962C8B-B14F-4D97-AF65-F5344CB8AC3E}">
        <p14:creationId xmlns:p14="http://schemas.microsoft.com/office/powerpoint/2010/main" val="332401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p:txBody>
          <a:bodyPr/>
          <a:lstStyle>
            <a:lvl1pPr algn="r">
              <a:defRPr sz="800"/>
            </a:lvl1pPr>
          </a:lstStyle>
          <a:p>
            <a:pPr>
              <a:defRPr/>
            </a:pPr>
            <a:fld id="{8AD50A03-BEC1-4F6D-B0C4-0F435FED534E}" type="datetime1">
              <a:rPr lang="en-GB"/>
              <a:pPr>
                <a:defRPr/>
              </a:pPr>
              <a:t>29/10/2021</a:t>
            </a:fld>
            <a:endParaRPr lang="en-GB" dirty="0"/>
          </a:p>
        </p:txBody>
      </p:sp>
    </p:spTree>
    <p:extLst>
      <p:ext uri="{BB962C8B-B14F-4D97-AF65-F5344CB8AC3E}">
        <p14:creationId xmlns:p14="http://schemas.microsoft.com/office/powerpoint/2010/main" val="3836070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7216" indent="0">
              <a:buNone/>
              <a:defRPr sz="1801"/>
            </a:lvl2pPr>
            <a:lvl3pPr marL="914433" indent="0">
              <a:buNone/>
              <a:defRPr sz="1600"/>
            </a:lvl3pPr>
            <a:lvl4pPr marL="1371653" indent="0">
              <a:buNone/>
              <a:defRPr sz="1401"/>
            </a:lvl4pPr>
            <a:lvl5pPr marL="1828869" indent="0">
              <a:buNone/>
              <a:defRPr sz="1401"/>
            </a:lvl5pPr>
            <a:lvl6pPr marL="2286085" indent="0">
              <a:buNone/>
              <a:defRPr sz="1401"/>
            </a:lvl6pPr>
            <a:lvl7pPr marL="2743302" indent="0">
              <a:buNone/>
              <a:defRPr sz="1401"/>
            </a:lvl7pPr>
            <a:lvl8pPr marL="3200522" indent="0">
              <a:buNone/>
              <a:defRPr sz="1401"/>
            </a:lvl8pPr>
            <a:lvl9pPr marL="3657738" indent="0">
              <a:buNone/>
              <a:defRPr sz="1401"/>
            </a:lvl9pPr>
          </a:lstStyle>
          <a:p>
            <a:pPr lvl="0"/>
            <a:r>
              <a:rPr lang="en-US"/>
              <a:t>Click to edit Master text styles</a:t>
            </a:r>
          </a:p>
        </p:txBody>
      </p:sp>
      <p:sp>
        <p:nvSpPr>
          <p:cNvPr id="4" name="Rectangle 23"/>
          <p:cNvSpPr>
            <a:spLocks noGrp="1" noChangeArrowheads="1"/>
          </p:cNvSpPr>
          <p:nvPr>
            <p:ph type="dt" sz="half" idx="10"/>
          </p:nvPr>
        </p:nvSpPr>
        <p:spPr>
          <a:xfrm>
            <a:off x="10363200" y="6553201"/>
            <a:ext cx="1028700" cy="252413"/>
          </a:xfrm>
        </p:spPr>
        <p:txBody>
          <a:bodyPr/>
          <a:lstStyle>
            <a:lvl1pPr>
              <a:defRPr/>
            </a:lvl1pPr>
          </a:lstStyle>
          <a:p>
            <a:pPr>
              <a:defRPr/>
            </a:pPr>
            <a:fld id="{869C3993-0D96-4EBD-8020-057B76FA4625}" type="datetime1">
              <a:rPr lang="en-GB"/>
              <a:pPr>
                <a:defRPr/>
              </a:pPr>
              <a:t>29/10/2021</a:t>
            </a:fld>
            <a:endParaRPr lang="en-GB" dirty="0"/>
          </a:p>
        </p:txBody>
      </p:sp>
    </p:spTree>
    <p:extLst>
      <p:ext uri="{BB962C8B-B14F-4D97-AF65-F5344CB8AC3E}">
        <p14:creationId xmlns:p14="http://schemas.microsoft.com/office/powerpoint/2010/main" val="3012230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45222" y="1057278"/>
            <a:ext cx="4881033" cy="4765675"/>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29457" y="1057278"/>
            <a:ext cx="4881033" cy="4765675"/>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06922" y="414338"/>
            <a:ext cx="11580283" cy="500062"/>
          </a:xfrm>
        </p:spPr>
        <p:txBody>
          <a:bodyPr/>
          <a:lstStyle/>
          <a:p>
            <a:r>
              <a:rPr lang="en-US"/>
              <a:t>Click to edit Master title style</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5E7A31C6-EE18-442B-A17C-8C31A1D5961E}" type="datetime1">
              <a:rPr lang="en-GB"/>
              <a:pPr>
                <a:defRPr/>
              </a:pPr>
              <a:t>29/10/2021</a:t>
            </a:fld>
            <a:endParaRPr lang="en-GB" dirty="0"/>
          </a:p>
        </p:txBody>
      </p:sp>
    </p:spTree>
    <p:extLst>
      <p:ext uri="{BB962C8B-B14F-4D97-AF65-F5344CB8AC3E}">
        <p14:creationId xmlns:p14="http://schemas.microsoft.com/office/powerpoint/2010/main" val="4003599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p:nvSpPr>
        <p:spPr bwMode="auto">
          <a:xfrm>
            <a:off x="548219" y="1981200"/>
            <a:ext cx="5242983" cy="4114800"/>
          </a:xfrm>
          <a:prstGeom prst="rect">
            <a:avLst/>
          </a:prstGeom>
          <a:solidFill>
            <a:schemeClr val="bg1">
              <a:lumMod val="95000"/>
            </a:schemeClr>
          </a:solidFill>
          <a:ln>
            <a:noFill/>
          </a:ln>
          <a:effectLst/>
        </p:spPr>
        <p:txBody>
          <a:bodyPr wrap="none" anchor="ctr"/>
          <a:lstStyle/>
          <a:p>
            <a:pPr algn="ctr">
              <a:spcBef>
                <a:spcPct val="20000"/>
              </a:spcBef>
              <a:spcAft>
                <a:spcPct val="30000"/>
              </a:spcAft>
              <a:buClr>
                <a:schemeClr val="accent1"/>
              </a:buClr>
              <a:buSzPct val="90000"/>
              <a:buFont typeface="Wingdings" pitchFamily="2" charset="2"/>
              <a:buNone/>
              <a:defRPr/>
            </a:pPr>
            <a:r>
              <a:rPr lang="en-US" sz="1401" dirty="0">
                <a:latin typeface="Arial" charset="0"/>
                <a:cs typeface="+mn-cs"/>
              </a:rPr>
              <a:t>image</a:t>
            </a:r>
          </a:p>
        </p:txBody>
      </p:sp>
      <p:sp>
        <p:nvSpPr>
          <p:cNvPr id="10" name="Rectangle 9"/>
          <p:cNvSpPr/>
          <p:nvPr/>
        </p:nvSpPr>
        <p:spPr bwMode="auto">
          <a:xfrm>
            <a:off x="6339419" y="1981200"/>
            <a:ext cx="5242983" cy="4114800"/>
          </a:xfrm>
          <a:prstGeom prst="rect">
            <a:avLst/>
          </a:prstGeom>
          <a:solidFill>
            <a:schemeClr val="bg1">
              <a:lumMod val="95000"/>
            </a:schemeClr>
          </a:solidFill>
          <a:ln>
            <a:noFill/>
          </a:ln>
          <a:effectLst/>
        </p:spPr>
        <p:txBody>
          <a:bodyPr wrap="none" anchor="ctr"/>
          <a:lstStyle/>
          <a:p>
            <a:pPr algn="ctr">
              <a:spcBef>
                <a:spcPct val="20000"/>
              </a:spcBef>
              <a:spcAft>
                <a:spcPct val="30000"/>
              </a:spcAft>
              <a:buClr>
                <a:schemeClr val="accent1"/>
              </a:buClr>
              <a:buSzPct val="90000"/>
              <a:buFont typeface="Wingdings" pitchFamily="2" charset="2"/>
              <a:buNone/>
              <a:defRPr/>
            </a:pPr>
            <a:r>
              <a:rPr lang="en-US" sz="1401" dirty="0">
                <a:latin typeface="Arial" charset="0"/>
                <a:cs typeface="+mn-cs"/>
              </a:rPr>
              <a:t>image</a:t>
            </a:r>
          </a:p>
        </p:txBody>
      </p:sp>
      <p:sp>
        <p:nvSpPr>
          <p:cNvPr id="7" name="Content Placeholder 6"/>
          <p:cNvSpPr>
            <a:spLocks noGrp="1"/>
          </p:cNvSpPr>
          <p:nvPr>
            <p:ph sz="half" idx="2"/>
          </p:nvPr>
        </p:nvSpPr>
        <p:spPr>
          <a:xfrm>
            <a:off x="304800" y="1371600"/>
            <a:ext cx="5669280" cy="4846320"/>
          </a:xfrm>
          <a:ln>
            <a:solidFill>
              <a:schemeClr val="accent3">
                <a:lumMod val="50000"/>
              </a:schemeClr>
            </a:solidFill>
          </a:ln>
        </p:spPr>
        <p:txBody>
          <a:bodyPr/>
          <a:lstStyle/>
          <a:p>
            <a:r>
              <a:rPr lang="en-US" dirty="0"/>
              <a:t>Details : Information about the project …………………………………………………………………………………..……………………………………………………..</a:t>
            </a:r>
          </a:p>
        </p:txBody>
      </p:sp>
      <p:sp>
        <p:nvSpPr>
          <p:cNvPr id="8" name="Content Placeholder 6"/>
          <p:cNvSpPr>
            <a:spLocks noGrp="1"/>
          </p:cNvSpPr>
          <p:nvPr>
            <p:ph sz="half" idx="12"/>
          </p:nvPr>
        </p:nvSpPr>
        <p:spPr>
          <a:xfrm>
            <a:off x="6116320" y="1371600"/>
            <a:ext cx="5669280" cy="4846320"/>
          </a:xfrm>
          <a:ln>
            <a:solidFill>
              <a:schemeClr val="accent3">
                <a:lumMod val="50000"/>
              </a:schemeClr>
            </a:solidFill>
          </a:ln>
        </p:spPr>
        <p:txBody>
          <a:bodyPr/>
          <a:lstStyle/>
          <a:p>
            <a:r>
              <a:rPr lang="en-US" dirty="0"/>
              <a:t>Details : Information about the project …………………………………………………………………………………..……………………………………………………..</a:t>
            </a:r>
          </a:p>
        </p:txBody>
      </p:sp>
      <p:sp>
        <p:nvSpPr>
          <p:cNvPr id="11" name="Content Placeholder 7"/>
          <p:cNvSpPr>
            <a:spLocks noGrp="1"/>
          </p:cNvSpPr>
          <p:nvPr>
            <p:ph sz="half" idx="13"/>
          </p:nvPr>
        </p:nvSpPr>
        <p:spPr>
          <a:xfrm>
            <a:off x="586742" y="1981200"/>
            <a:ext cx="5204460" cy="4114800"/>
          </a:xfrm>
        </p:spPr>
        <p:txBody>
          <a:bodyPr/>
          <a:lstStyle/>
          <a:p>
            <a:endParaRPr lang="en-US" dirty="0"/>
          </a:p>
        </p:txBody>
      </p:sp>
      <p:sp>
        <p:nvSpPr>
          <p:cNvPr id="12" name="Content Placeholder 7"/>
          <p:cNvSpPr>
            <a:spLocks noGrp="1"/>
          </p:cNvSpPr>
          <p:nvPr>
            <p:ph sz="half" idx="14"/>
          </p:nvPr>
        </p:nvSpPr>
        <p:spPr>
          <a:xfrm>
            <a:off x="6358895" y="1981200"/>
            <a:ext cx="5204460" cy="4114800"/>
          </a:xfrm>
        </p:spPr>
        <p:txBody>
          <a:bodyPr/>
          <a:lstStyle/>
          <a:p>
            <a:endParaRPr lang="en-US" dirty="0"/>
          </a:p>
        </p:txBody>
      </p:sp>
      <p:sp>
        <p:nvSpPr>
          <p:cNvPr id="14" name="Text Placeholder 5"/>
          <p:cNvSpPr>
            <a:spLocks noGrp="1"/>
          </p:cNvSpPr>
          <p:nvPr>
            <p:ph type="body" idx="1"/>
          </p:nvPr>
        </p:nvSpPr>
        <p:spPr>
          <a:xfrm>
            <a:off x="304800" y="1005840"/>
            <a:ext cx="5669280" cy="365760"/>
          </a:xfrm>
          <a:solidFill>
            <a:schemeClr val="tx1">
              <a:lumMod val="75000"/>
              <a:lumOff val="25000"/>
            </a:schemeClr>
          </a:solidFill>
        </p:spPr>
        <p:txBody>
          <a:bodyPr/>
          <a:lstStyle>
            <a:lvl1pPr marL="0" indent="0">
              <a:buFontTx/>
              <a:buNone/>
              <a:defRPr/>
            </a:lvl1pPr>
          </a:lstStyle>
          <a:p>
            <a:r>
              <a:rPr lang="en-US" dirty="0"/>
              <a:t>Title</a:t>
            </a:r>
          </a:p>
        </p:txBody>
      </p:sp>
      <p:sp>
        <p:nvSpPr>
          <p:cNvPr id="15" name="Text Placeholder 5"/>
          <p:cNvSpPr>
            <a:spLocks noGrp="1"/>
          </p:cNvSpPr>
          <p:nvPr>
            <p:ph type="body" idx="15"/>
          </p:nvPr>
        </p:nvSpPr>
        <p:spPr>
          <a:xfrm>
            <a:off x="6116320" y="1005840"/>
            <a:ext cx="5669280" cy="365760"/>
          </a:xfrm>
          <a:solidFill>
            <a:schemeClr val="tx1">
              <a:lumMod val="75000"/>
              <a:lumOff val="25000"/>
            </a:schemeClr>
          </a:solidFill>
        </p:spPr>
        <p:txBody>
          <a:bodyPr/>
          <a:lstStyle>
            <a:lvl1pPr marL="0" indent="0">
              <a:buFontTx/>
              <a:buNone/>
              <a:defRPr/>
            </a:lvl1pPr>
          </a:lstStyle>
          <a:p>
            <a:r>
              <a:rPr lang="en-US" dirty="0"/>
              <a:t>Title</a:t>
            </a:r>
          </a:p>
        </p:txBody>
      </p:sp>
      <p:sp>
        <p:nvSpPr>
          <p:cNvPr id="16" name="Title 1"/>
          <p:cNvSpPr>
            <a:spLocks noGrp="1"/>
          </p:cNvSpPr>
          <p:nvPr>
            <p:ph type="title"/>
          </p:nvPr>
        </p:nvSpPr>
        <p:spPr>
          <a:xfrm>
            <a:off x="306922" y="414338"/>
            <a:ext cx="11580283" cy="500062"/>
          </a:xfrm>
        </p:spPr>
        <p:txBody>
          <a:bodyPr/>
          <a:lstStyle/>
          <a:p>
            <a:r>
              <a:rPr lang="en-US"/>
              <a:t>Click to edit Master title style</a:t>
            </a:r>
          </a:p>
        </p:txBody>
      </p:sp>
      <p:sp>
        <p:nvSpPr>
          <p:cNvPr id="13" name="Rectangle 23"/>
          <p:cNvSpPr>
            <a:spLocks noGrp="1" noChangeArrowheads="1"/>
          </p:cNvSpPr>
          <p:nvPr>
            <p:ph type="dt" sz="half" idx="16"/>
          </p:nvPr>
        </p:nvSpPr>
        <p:spPr>
          <a:xfrm>
            <a:off x="10363200" y="6553201"/>
            <a:ext cx="1028700" cy="252413"/>
          </a:xfrm>
        </p:spPr>
        <p:txBody>
          <a:bodyPr/>
          <a:lstStyle>
            <a:lvl1pPr>
              <a:defRPr/>
            </a:lvl1pPr>
          </a:lstStyle>
          <a:p>
            <a:pPr>
              <a:defRPr/>
            </a:pPr>
            <a:fld id="{7830DC0D-E64A-481E-8E4C-A9E2FEBA9723}" type="datetime1">
              <a:rPr lang="en-GB"/>
              <a:pPr>
                <a:defRPr/>
              </a:pPr>
              <a:t>29/10/2021</a:t>
            </a:fld>
            <a:endParaRPr lang="en-GB" dirty="0"/>
          </a:p>
        </p:txBody>
      </p:sp>
    </p:spTree>
    <p:extLst>
      <p:ext uri="{BB962C8B-B14F-4D97-AF65-F5344CB8AC3E}">
        <p14:creationId xmlns:p14="http://schemas.microsoft.com/office/powerpoint/2010/main" val="80445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7216" indent="0">
              <a:buNone/>
              <a:defRPr sz="1801"/>
            </a:lvl2pPr>
            <a:lvl3pPr marL="914433" indent="0">
              <a:buNone/>
              <a:defRPr sz="1600"/>
            </a:lvl3pPr>
            <a:lvl4pPr marL="1371653" indent="0">
              <a:buNone/>
              <a:defRPr sz="1401"/>
            </a:lvl4pPr>
            <a:lvl5pPr marL="1828869" indent="0">
              <a:buNone/>
              <a:defRPr sz="1401"/>
            </a:lvl5pPr>
            <a:lvl6pPr marL="2286085" indent="0">
              <a:buNone/>
              <a:defRPr sz="1401"/>
            </a:lvl6pPr>
            <a:lvl7pPr marL="2743302" indent="0">
              <a:buNone/>
              <a:defRPr sz="1401"/>
            </a:lvl7pPr>
            <a:lvl8pPr marL="3200522" indent="0">
              <a:buNone/>
              <a:defRPr sz="1401"/>
            </a:lvl8pPr>
            <a:lvl9pPr marL="3657738" indent="0">
              <a:buNone/>
              <a:defRPr sz="1401"/>
            </a:lvl9pPr>
          </a:lstStyle>
          <a:p>
            <a:pPr lvl="0"/>
            <a:r>
              <a:rPr lang="en-US"/>
              <a:t>Click to edit Master text styles</a:t>
            </a:r>
          </a:p>
        </p:txBody>
      </p:sp>
      <p:sp>
        <p:nvSpPr>
          <p:cNvPr id="4" name="Rectangle 23"/>
          <p:cNvSpPr>
            <a:spLocks noGrp="1" noChangeArrowheads="1"/>
          </p:cNvSpPr>
          <p:nvPr>
            <p:ph type="dt" sz="half" idx="10"/>
          </p:nvPr>
        </p:nvSpPr>
        <p:spPr>
          <a:xfrm>
            <a:off x="10363202" y="6553204"/>
            <a:ext cx="1028700" cy="252413"/>
          </a:xfrm>
        </p:spPr>
        <p:txBody>
          <a:bodyPr/>
          <a:lstStyle>
            <a:lvl1pPr>
              <a:defRPr/>
            </a:lvl1pPr>
          </a:lstStyle>
          <a:p>
            <a:pPr>
              <a:defRPr/>
            </a:pPr>
            <a:fld id="{3F0FAA7C-6CB7-47C6-9EA2-AFF8A05A26A4}" type="datetime1">
              <a:rPr lang="en-GB"/>
              <a:pPr>
                <a:defRPr/>
              </a:pPr>
              <a:t>29/10/2021</a:t>
            </a:fld>
            <a:endParaRPr lang="en-GB" dirty="0"/>
          </a:p>
        </p:txBody>
      </p:sp>
    </p:spTree>
    <p:extLst>
      <p:ext uri="{BB962C8B-B14F-4D97-AF65-F5344CB8AC3E}">
        <p14:creationId xmlns:p14="http://schemas.microsoft.com/office/powerpoint/2010/main" val="4064569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6397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04800" y="1535113"/>
            <a:ext cx="5486400" cy="639762"/>
          </a:xfrm>
        </p:spPr>
        <p:txBody>
          <a:bodyPr anchor="b"/>
          <a:lstStyle>
            <a:lvl1pPr marL="0" indent="0">
              <a:buNone/>
              <a:defRPr sz="2400" b="1"/>
            </a:lvl1pPr>
            <a:lvl2pPr marL="457216" indent="0">
              <a:buNone/>
              <a:defRPr sz="2000" b="1"/>
            </a:lvl2pPr>
            <a:lvl3pPr marL="914433" indent="0">
              <a:buNone/>
              <a:defRPr sz="1801" b="1"/>
            </a:lvl3pPr>
            <a:lvl4pPr marL="1371653" indent="0">
              <a:buNone/>
              <a:defRPr sz="1600" b="1"/>
            </a:lvl4pPr>
            <a:lvl5pPr marL="1828869" indent="0">
              <a:buNone/>
              <a:defRPr sz="1600" b="1"/>
            </a:lvl5pPr>
            <a:lvl6pPr marL="2286085" indent="0">
              <a:buNone/>
              <a:defRPr sz="1600" b="1"/>
            </a:lvl6pPr>
            <a:lvl7pPr marL="2743302" indent="0">
              <a:buNone/>
              <a:defRPr sz="1600" b="1"/>
            </a:lvl7pPr>
            <a:lvl8pPr marL="3200522" indent="0">
              <a:buNone/>
              <a:defRPr sz="1600" b="1"/>
            </a:lvl8pPr>
            <a:lvl9pPr marL="3657738"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174875"/>
            <a:ext cx="5486400"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4406" y="1535113"/>
            <a:ext cx="5892798" cy="639762"/>
          </a:xfrm>
        </p:spPr>
        <p:txBody>
          <a:bodyPr anchor="b"/>
          <a:lstStyle>
            <a:lvl1pPr marL="0" indent="0">
              <a:buNone/>
              <a:defRPr sz="2400" b="1"/>
            </a:lvl1pPr>
            <a:lvl2pPr marL="457216" indent="0">
              <a:buNone/>
              <a:defRPr sz="2000" b="1"/>
            </a:lvl2pPr>
            <a:lvl3pPr marL="914433" indent="0">
              <a:buNone/>
              <a:defRPr sz="1801" b="1"/>
            </a:lvl3pPr>
            <a:lvl4pPr marL="1371653" indent="0">
              <a:buNone/>
              <a:defRPr sz="1600" b="1"/>
            </a:lvl4pPr>
            <a:lvl5pPr marL="1828869" indent="0">
              <a:buNone/>
              <a:defRPr sz="1600" b="1"/>
            </a:lvl5pPr>
            <a:lvl6pPr marL="2286085" indent="0">
              <a:buNone/>
              <a:defRPr sz="1600" b="1"/>
            </a:lvl6pPr>
            <a:lvl7pPr marL="2743302" indent="0">
              <a:buNone/>
              <a:defRPr sz="1600" b="1"/>
            </a:lvl7pPr>
            <a:lvl8pPr marL="3200522" indent="0">
              <a:buNone/>
              <a:defRPr sz="1600" b="1"/>
            </a:lvl8pPr>
            <a:lvl9pPr marL="365773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94406" y="2174875"/>
            <a:ext cx="589279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10363200" y="6553201"/>
            <a:ext cx="1028700" cy="252413"/>
          </a:xfrm>
        </p:spPr>
        <p:txBody>
          <a:bodyPr/>
          <a:lstStyle>
            <a:lvl1pPr>
              <a:defRPr/>
            </a:lvl1pPr>
          </a:lstStyle>
          <a:p>
            <a:pPr>
              <a:defRPr/>
            </a:pPr>
            <a:fld id="{C5063AB3-A479-4731-B689-4D7EA5C715AF}" type="datetime1">
              <a:rPr lang="en-GB"/>
              <a:pPr>
                <a:defRPr/>
              </a:pPr>
              <a:t>29/10/2021</a:t>
            </a:fld>
            <a:endParaRPr lang="en-GB" dirty="0"/>
          </a:p>
        </p:txBody>
      </p:sp>
    </p:spTree>
    <p:extLst>
      <p:ext uri="{BB962C8B-B14F-4D97-AF65-F5344CB8AC3E}">
        <p14:creationId xmlns:p14="http://schemas.microsoft.com/office/powerpoint/2010/main" val="2500527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10363200" y="6553201"/>
            <a:ext cx="1028700" cy="252413"/>
          </a:xfrm>
        </p:spPr>
        <p:txBody>
          <a:bodyPr/>
          <a:lstStyle>
            <a:lvl1pPr>
              <a:defRPr/>
            </a:lvl1pPr>
          </a:lstStyle>
          <a:p>
            <a:pPr>
              <a:defRPr/>
            </a:pPr>
            <a:fld id="{00ABFCF0-AE8D-4CC0-8B6B-0BACE3B7F26C}" type="datetime1">
              <a:rPr lang="en-GB"/>
              <a:pPr>
                <a:defRPr/>
              </a:pPr>
              <a:t>29/10/2021</a:t>
            </a:fld>
            <a:endParaRPr lang="en-GB" dirty="0"/>
          </a:p>
        </p:txBody>
      </p:sp>
    </p:spTree>
    <p:extLst>
      <p:ext uri="{BB962C8B-B14F-4D97-AF65-F5344CB8AC3E}">
        <p14:creationId xmlns:p14="http://schemas.microsoft.com/office/powerpoint/2010/main" val="788139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3" name="Rectangle 2"/>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Title 1"/>
          <p:cNvSpPr>
            <a:spLocks noGrp="1"/>
          </p:cNvSpPr>
          <p:nvPr>
            <p:ph type="title"/>
          </p:nvPr>
        </p:nvSpPr>
        <p:spPr/>
        <p:txBody>
          <a:bodyPr/>
          <a:lstStyle/>
          <a:p>
            <a:r>
              <a:rPr lang="en-US"/>
              <a:t>Click to edit Master title style</a:t>
            </a:r>
          </a:p>
        </p:txBody>
      </p:sp>
      <p:sp>
        <p:nvSpPr>
          <p:cNvPr id="4" name="Rectangle 23"/>
          <p:cNvSpPr>
            <a:spLocks noGrp="1" noChangeArrowheads="1"/>
          </p:cNvSpPr>
          <p:nvPr>
            <p:ph type="dt" sz="half" idx="10"/>
          </p:nvPr>
        </p:nvSpPr>
        <p:spPr>
          <a:xfrm>
            <a:off x="10363200" y="6553201"/>
            <a:ext cx="1028700" cy="252413"/>
          </a:xfrm>
        </p:spPr>
        <p:txBody>
          <a:bodyPr/>
          <a:lstStyle>
            <a:lvl1pPr>
              <a:defRPr/>
            </a:lvl1pPr>
          </a:lstStyle>
          <a:p>
            <a:pPr>
              <a:defRPr/>
            </a:pPr>
            <a:fld id="{691986A6-24D6-434C-9D71-36DCF4CF7504}" type="datetime1">
              <a:rPr lang="en-GB"/>
              <a:pPr>
                <a:defRPr/>
              </a:pPr>
              <a:t>29/10/2021</a:t>
            </a:fld>
            <a:endParaRPr lang="en-GB" dirty="0"/>
          </a:p>
        </p:txBody>
      </p:sp>
    </p:spTree>
    <p:extLst>
      <p:ext uri="{BB962C8B-B14F-4D97-AF65-F5344CB8AC3E}">
        <p14:creationId xmlns:p14="http://schemas.microsoft.com/office/powerpoint/2010/main" val="1948459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1"/>
            </a:lvl1pPr>
            <a:lvl2pPr marL="457216" indent="0">
              <a:buNone/>
              <a:defRPr sz="1200"/>
            </a:lvl2pPr>
            <a:lvl3pPr marL="914433" indent="0">
              <a:buNone/>
              <a:defRPr sz="1001"/>
            </a:lvl3pPr>
            <a:lvl4pPr marL="1371653" indent="0">
              <a:buNone/>
              <a:defRPr sz="900"/>
            </a:lvl4pPr>
            <a:lvl5pPr marL="1828869" indent="0">
              <a:buNone/>
              <a:defRPr sz="900"/>
            </a:lvl5pPr>
            <a:lvl6pPr marL="2286085" indent="0">
              <a:buNone/>
              <a:defRPr sz="900"/>
            </a:lvl6pPr>
            <a:lvl7pPr marL="2743302" indent="0">
              <a:buNone/>
              <a:defRPr sz="900"/>
            </a:lvl7pPr>
            <a:lvl8pPr marL="3200522" indent="0">
              <a:buNone/>
              <a:defRPr sz="900"/>
            </a:lvl8pPr>
            <a:lvl9pPr marL="3657738"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C693DEE2-EB6C-4270-82A8-7578DE9F3617}" type="datetime1">
              <a:rPr lang="en-GB"/>
              <a:pPr>
                <a:defRPr/>
              </a:pPr>
              <a:t>29/10/2021</a:t>
            </a:fld>
            <a:endParaRPr lang="en-GB" dirty="0"/>
          </a:p>
        </p:txBody>
      </p:sp>
    </p:spTree>
    <p:extLst>
      <p:ext uri="{BB962C8B-B14F-4D97-AF65-F5344CB8AC3E}">
        <p14:creationId xmlns:p14="http://schemas.microsoft.com/office/powerpoint/2010/main" val="1005464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6" indent="0">
              <a:buNone/>
              <a:defRPr sz="2800"/>
            </a:lvl2pPr>
            <a:lvl3pPr marL="914433" indent="0">
              <a:buNone/>
              <a:defRPr sz="2400"/>
            </a:lvl3pPr>
            <a:lvl4pPr marL="1371653" indent="0">
              <a:buNone/>
              <a:defRPr sz="2000"/>
            </a:lvl4pPr>
            <a:lvl5pPr marL="1828869" indent="0">
              <a:buNone/>
              <a:defRPr sz="2000"/>
            </a:lvl5pPr>
            <a:lvl6pPr marL="2286085" indent="0">
              <a:buNone/>
              <a:defRPr sz="2000"/>
            </a:lvl6pPr>
            <a:lvl7pPr marL="2743302" indent="0">
              <a:buNone/>
              <a:defRPr sz="2000"/>
            </a:lvl7pPr>
            <a:lvl8pPr marL="3200522" indent="0">
              <a:buNone/>
              <a:defRPr sz="2000"/>
            </a:lvl8pPr>
            <a:lvl9pPr marL="3657738"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1"/>
            </a:lvl1pPr>
            <a:lvl2pPr marL="457216" indent="0">
              <a:buNone/>
              <a:defRPr sz="1200"/>
            </a:lvl2pPr>
            <a:lvl3pPr marL="914433" indent="0">
              <a:buNone/>
              <a:defRPr sz="1001"/>
            </a:lvl3pPr>
            <a:lvl4pPr marL="1371653" indent="0">
              <a:buNone/>
              <a:defRPr sz="900"/>
            </a:lvl4pPr>
            <a:lvl5pPr marL="1828869" indent="0">
              <a:buNone/>
              <a:defRPr sz="900"/>
            </a:lvl5pPr>
            <a:lvl6pPr marL="2286085" indent="0">
              <a:buNone/>
              <a:defRPr sz="900"/>
            </a:lvl6pPr>
            <a:lvl7pPr marL="2743302" indent="0">
              <a:buNone/>
              <a:defRPr sz="900"/>
            </a:lvl7pPr>
            <a:lvl8pPr marL="3200522" indent="0">
              <a:buNone/>
              <a:defRPr sz="900"/>
            </a:lvl8pPr>
            <a:lvl9pPr marL="3657738" indent="0">
              <a:buNone/>
              <a:defRPr sz="900"/>
            </a:lvl9pPr>
          </a:lstStyle>
          <a:p>
            <a:pPr lvl="0"/>
            <a:r>
              <a:rPr lang="en-US"/>
              <a:t>Click to edit Master text styles</a:t>
            </a:r>
          </a:p>
        </p:txBody>
      </p:sp>
      <p:sp>
        <p:nvSpPr>
          <p:cNvPr id="6" name="Rectangle 23"/>
          <p:cNvSpPr>
            <a:spLocks noGrp="1" noChangeArrowheads="1"/>
          </p:cNvSpPr>
          <p:nvPr>
            <p:ph type="dt" sz="half" idx="10"/>
          </p:nvPr>
        </p:nvSpPr>
        <p:spPr>
          <a:xfrm>
            <a:off x="10363200" y="6553201"/>
            <a:ext cx="1028700" cy="252413"/>
          </a:xfrm>
        </p:spPr>
        <p:txBody>
          <a:bodyPr/>
          <a:lstStyle>
            <a:lvl1pPr>
              <a:defRPr/>
            </a:lvl1pPr>
          </a:lstStyle>
          <a:p>
            <a:pPr>
              <a:defRPr/>
            </a:pPr>
            <a:fld id="{CC2CF645-8AA4-4A5A-9546-7B18AA098F23}" type="datetime1">
              <a:rPr lang="en-GB"/>
              <a:pPr>
                <a:defRPr/>
              </a:pPr>
              <a:t>29/10/2021</a:t>
            </a:fld>
            <a:endParaRPr lang="en-GB" dirty="0"/>
          </a:p>
        </p:txBody>
      </p:sp>
    </p:spTree>
    <p:extLst>
      <p:ext uri="{BB962C8B-B14F-4D97-AF65-F5344CB8AC3E}">
        <p14:creationId xmlns:p14="http://schemas.microsoft.com/office/powerpoint/2010/main" val="3094371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0C17DC71-01BA-4104-AF30-A57AE7FDBEDE}" type="datetime1">
              <a:rPr lang="en-GB"/>
              <a:pPr>
                <a:defRPr/>
              </a:pPr>
              <a:t>29/10/2021</a:t>
            </a:fld>
            <a:endParaRPr lang="en-GB" dirty="0"/>
          </a:p>
        </p:txBody>
      </p:sp>
    </p:spTree>
    <p:extLst>
      <p:ext uri="{BB962C8B-B14F-4D97-AF65-F5344CB8AC3E}">
        <p14:creationId xmlns:p14="http://schemas.microsoft.com/office/powerpoint/2010/main" val="497261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auto">
          <a:xfrm>
            <a:off x="203200" y="838200"/>
            <a:ext cx="11785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a:spcBef>
                <a:spcPct val="20000"/>
              </a:spcBef>
              <a:spcAft>
                <a:spcPct val="30000"/>
              </a:spcAft>
              <a:buClr>
                <a:schemeClr val="accent1"/>
              </a:buClr>
              <a:buSzPct val="90000"/>
              <a:buFont typeface="Wingdings" panose="05000000000000000000" pitchFamily="2" charset="2"/>
              <a:buNone/>
              <a:defRPr/>
            </a:pPr>
            <a:endParaRPr lang="en-US" altLang="en-US" sz="2201"/>
          </a:p>
        </p:txBody>
      </p:sp>
      <p:sp>
        <p:nvSpPr>
          <p:cNvPr id="2" name="Vertical Title 1"/>
          <p:cNvSpPr>
            <a:spLocks noGrp="1"/>
          </p:cNvSpPr>
          <p:nvPr>
            <p:ph type="title" orient="vert"/>
          </p:nvPr>
        </p:nvSpPr>
        <p:spPr>
          <a:xfrm>
            <a:off x="9525001" y="414338"/>
            <a:ext cx="2525184" cy="5408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45218" y="414338"/>
            <a:ext cx="7376583" cy="5408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10363200" y="6553201"/>
            <a:ext cx="1028700" cy="252413"/>
          </a:xfrm>
        </p:spPr>
        <p:txBody>
          <a:bodyPr/>
          <a:lstStyle>
            <a:lvl1pPr>
              <a:defRPr/>
            </a:lvl1pPr>
          </a:lstStyle>
          <a:p>
            <a:pPr>
              <a:defRPr/>
            </a:pPr>
            <a:fld id="{D5EB56AA-AB19-4306-855B-A1856E78274A}" type="datetime1">
              <a:rPr lang="en-GB"/>
              <a:pPr>
                <a:defRPr/>
              </a:pPr>
              <a:t>29/10/2021</a:t>
            </a:fld>
            <a:endParaRPr lang="en-GB" dirty="0"/>
          </a:p>
        </p:txBody>
      </p:sp>
    </p:spTree>
    <p:extLst>
      <p:ext uri="{BB962C8B-B14F-4D97-AF65-F5344CB8AC3E}">
        <p14:creationId xmlns:p14="http://schemas.microsoft.com/office/powerpoint/2010/main" val="3724294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45226" y="1057278"/>
            <a:ext cx="4881033" cy="4765675"/>
          </a:xfrm>
        </p:spPr>
        <p:txBody>
          <a:bodyPr/>
          <a:lstStyle>
            <a:lvl1pPr>
              <a:buClr>
                <a:srgbClr val="22934B"/>
              </a:buClr>
              <a:defRPr sz="2800"/>
            </a:lvl1pPr>
            <a:lvl2pPr>
              <a:buClr>
                <a:srgbClr val="22934B"/>
              </a:buClr>
              <a:defRPr sz="2400"/>
            </a:lvl2pPr>
            <a:lvl3pPr>
              <a:buClr>
                <a:srgbClr val="22934B"/>
              </a:buClr>
              <a:defRPr sz="2000"/>
            </a:lvl3pPr>
            <a:lvl4pPr>
              <a:defRPr sz="1801"/>
            </a:lvl4pPr>
            <a:lvl5pPr>
              <a:defRPr sz="18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029459" y="1057278"/>
            <a:ext cx="4881033" cy="4765675"/>
          </a:xfrm>
        </p:spPr>
        <p:txBody>
          <a:bodyPr/>
          <a:lstStyle>
            <a:lvl1pPr>
              <a:buClr>
                <a:srgbClr val="22934B"/>
              </a:buClr>
              <a:defRPr sz="2800"/>
            </a:lvl1pPr>
            <a:lvl2pPr>
              <a:buClr>
                <a:srgbClr val="22934B"/>
              </a:buClr>
              <a:defRPr sz="2400"/>
            </a:lvl2pPr>
            <a:lvl3pPr>
              <a:buClr>
                <a:srgbClr val="22934B"/>
              </a:buClr>
              <a:defRPr sz="2000"/>
            </a:lvl3pPr>
            <a:lvl4pPr>
              <a:defRPr sz="1801"/>
            </a:lvl4pPr>
            <a:lvl5pPr>
              <a:defRPr sz="18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6922" y="414338"/>
            <a:ext cx="11580283" cy="500062"/>
          </a:xfrm>
        </p:spPr>
        <p:txBody>
          <a:bodyPr/>
          <a:lstStyle/>
          <a:p>
            <a:r>
              <a:rPr lang="en-US"/>
              <a:t>Click to edit Master title style</a:t>
            </a:r>
          </a:p>
        </p:txBody>
      </p:sp>
      <p:sp>
        <p:nvSpPr>
          <p:cNvPr id="5" name="Rectangle 23"/>
          <p:cNvSpPr>
            <a:spLocks noGrp="1" noChangeArrowheads="1"/>
          </p:cNvSpPr>
          <p:nvPr>
            <p:ph type="dt" sz="half" idx="10"/>
          </p:nvPr>
        </p:nvSpPr>
        <p:spPr>
          <a:xfrm>
            <a:off x="10363202" y="6553204"/>
            <a:ext cx="1028700" cy="252413"/>
          </a:xfrm>
        </p:spPr>
        <p:txBody>
          <a:bodyPr/>
          <a:lstStyle>
            <a:lvl1pPr>
              <a:defRPr/>
            </a:lvl1pPr>
          </a:lstStyle>
          <a:p>
            <a:pPr>
              <a:defRPr/>
            </a:pPr>
            <a:fld id="{67651DF0-9149-4DBB-91DA-30294E61DA06}" type="datetime1">
              <a:rPr lang="en-GB"/>
              <a:pPr>
                <a:defRPr/>
              </a:pPr>
              <a:t>29/10/2021</a:t>
            </a:fld>
            <a:endParaRPr lang="en-GB" dirty="0"/>
          </a:p>
        </p:txBody>
      </p:sp>
    </p:spTree>
    <p:extLst>
      <p:ext uri="{BB962C8B-B14F-4D97-AF65-F5344CB8AC3E}">
        <p14:creationId xmlns:p14="http://schemas.microsoft.com/office/powerpoint/2010/main" val="1628355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p:nvSpPr>
        <p:spPr bwMode="auto">
          <a:xfrm>
            <a:off x="548219" y="1981200"/>
            <a:ext cx="5242983" cy="4114800"/>
          </a:xfrm>
          <a:prstGeom prst="rect">
            <a:avLst/>
          </a:prstGeom>
          <a:solidFill>
            <a:schemeClr val="bg1">
              <a:lumMod val="95000"/>
            </a:schemeClr>
          </a:solidFill>
          <a:ln>
            <a:noFill/>
          </a:ln>
          <a:effectLst/>
        </p:spPr>
        <p:txBody>
          <a:bodyPr wrap="none" anchor="ctr"/>
          <a:lstStyle/>
          <a:p>
            <a:pPr algn="ctr" eaLnBrk="0" hangingPunct="0">
              <a:spcBef>
                <a:spcPct val="20000"/>
              </a:spcBef>
              <a:spcAft>
                <a:spcPct val="30000"/>
              </a:spcAft>
              <a:buClr>
                <a:schemeClr val="accent1"/>
              </a:buClr>
              <a:buSzPct val="90000"/>
              <a:buFont typeface="Wingdings" pitchFamily="2" charset="2"/>
              <a:buNone/>
              <a:defRPr/>
            </a:pPr>
            <a:r>
              <a:rPr lang="en-US" sz="1401" dirty="0">
                <a:latin typeface="Arial" charset="0"/>
                <a:cs typeface="+mn-cs"/>
              </a:rPr>
              <a:t>image</a:t>
            </a:r>
          </a:p>
        </p:txBody>
      </p:sp>
      <p:sp>
        <p:nvSpPr>
          <p:cNvPr id="10" name="Rectangle 9"/>
          <p:cNvSpPr/>
          <p:nvPr/>
        </p:nvSpPr>
        <p:spPr bwMode="auto">
          <a:xfrm>
            <a:off x="6339419" y="1981200"/>
            <a:ext cx="5242983" cy="4114800"/>
          </a:xfrm>
          <a:prstGeom prst="rect">
            <a:avLst/>
          </a:prstGeom>
          <a:solidFill>
            <a:schemeClr val="bg1">
              <a:lumMod val="95000"/>
            </a:schemeClr>
          </a:solidFill>
          <a:ln>
            <a:noFill/>
          </a:ln>
          <a:effectLst/>
        </p:spPr>
        <p:txBody>
          <a:bodyPr wrap="none" anchor="ctr"/>
          <a:lstStyle/>
          <a:p>
            <a:pPr algn="ctr" eaLnBrk="0" hangingPunct="0">
              <a:spcBef>
                <a:spcPct val="20000"/>
              </a:spcBef>
              <a:spcAft>
                <a:spcPct val="30000"/>
              </a:spcAft>
              <a:buClr>
                <a:schemeClr val="accent1"/>
              </a:buClr>
              <a:buSzPct val="90000"/>
              <a:buFont typeface="Wingdings" pitchFamily="2" charset="2"/>
              <a:buNone/>
              <a:defRPr/>
            </a:pPr>
            <a:r>
              <a:rPr lang="en-US" sz="1401" dirty="0">
                <a:latin typeface="Arial" charset="0"/>
                <a:cs typeface="+mn-cs"/>
              </a:rPr>
              <a:t>image</a:t>
            </a:r>
          </a:p>
        </p:txBody>
      </p:sp>
      <p:sp>
        <p:nvSpPr>
          <p:cNvPr id="7" name="Content Placeholder 6"/>
          <p:cNvSpPr>
            <a:spLocks noGrp="1"/>
          </p:cNvSpPr>
          <p:nvPr>
            <p:ph sz="half" idx="2"/>
          </p:nvPr>
        </p:nvSpPr>
        <p:spPr>
          <a:xfrm>
            <a:off x="304800" y="1371600"/>
            <a:ext cx="5669280" cy="4846320"/>
          </a:xfrm>
          <a:ln>
            <a:solidFill>
              <a:schemeClr val="accent3">
                <a:lumMod val="50000"/>
              </a:schemeClr>
            </a:solidFill>
          </a:ln>
        </p:spPr>
        <p:txBody>
          <a:bodyPr/>
          <a:lstStyle>
            <a:lvl1pPr>
              <a:buClr>
                <a:srgbClr val="22934B"/>
              </a:buClr>
              <a:defRPr sz="1801"/>
            </a:lvl1pPr>
          </a:lstStyle>
          <a:p>
            <a:r>
              <a:rPr lang="en-US" dirty="0"/>
              <a:t>Details : Information about the project …………………………………………………………………………………..……………………………………………………..</a:t>
            </a:r>
          </a:p>
        </p:txBody>
      </p:sp>
      <p:sp>
        <p:nvSpPr>
          <p:cNvPr id="8" name="Content Placeholder 6"/>
          <p:cNvSpPr>
            <a:spLocks noGrp="1"/>
          </p:cNvSpPr>
          <p:nvPr>
            <p:ph sz="half" idx="12"/>
          </p:nvPr>
        </p:nvSpPr>
        <p:spPr>
          <a:xfrm>
            <a:off x="6116320" y="1371600"/>
            <a:ext cx="5669280" cy="4846320"/>
          </a:xfrm>
          <a:ln>
            <a:solidFill>
              <a:schemeClr val="accent3">
                <a:lumMod val="50000"/>
              </a:schemeClr>
            </a:solidFill>
          </a:ln>
        </p:spPr>
        <p:txBody>
          <a:bodyPr/>
          <a:lstStyle>
            <a:lvl1pPr marL="290525" indent="-290525">
              <a:buClr>
                <a:srgbClr val="22934B"/>
              </a:buClr>
              <a:buFont typeface="Arial" pitchFamily="34" charset="0"/>
              <a:buChar char="•"/>
              <a:defRPr sz="1801"/>
            </a:lvl1pPr>
          </a:lstStyle>
          <a:p>
            <a:r>
              <a:rPr lang="en-US" dirty="0"/>
              <a:t>Details : Information about the project …………………………………………………………………………………..……………………………………………………..</a:t>
            </a:r>
          </a:p>
        </p:txBody>
      </p:sp>
      <p:sp>
        <p:nvSpPr>
          <p:cNvPr id="14" name="Text Placeholder 5"/>
          <p:cNvSpPr>
            <a:spLocks noGrp="1"/>
          </p:cNvSpPr>
          <p:nvPr>
            <p:ph type="body" idx="1"/>
          </p:nvPr>
        </p:nvSpPr>
        <p:spPr>
          <a:xfrm>
            <a:off x="304800" y="1005840"/>
            <a:ext cx="5669280" cy="365760"/>
          </a:xfrm>
          <a:solidFill>
            <a:schemeClr val="tx1">
              <a:lumMod val="75000"/>
              <a:lumOff val="25000"/>
            </a:schemeClr>
          </a:solidFill>
        </p:spPr>
        <p:txBody>
          <a:bodyPr/>
          <a:lstStyle>
            <a:lvl1pPr marL="0" indent="0">
              <a:buFontTx/>
              <a:buNone/>
              <a:defRPr>
                <a:solidFill>
                  <a:schemeClr val="bg1"/>
                </a:solidFill>
              </a:defRPr>
            </a:lvl1pPr>
          </a:lstStyle>
          <a:p>
            <a:r>
              <a:rPr lang="en-US" dirty="0"/>
              <a:t>Title</a:t>
            </a:r>
          </a:p>
        </p:txBody>
      </p:sp>
      <p:sp>
        <p:nvSpPr>
          <p:cNvPr id="15" name="Text Placeholder 5"/>
          <p:cNvSpPr>
            <a:spLocks noGrp="1"/>
          </p:cNvSpPr>
          <p:nvPr>
            <p:ph type="body" idx="15"/>
          </p:nvPr>
        </p:nvSpPr>
        <p:spPr>
          <a:xfrm>
            <a:off x="6116320" y="1005840"/>
            <a:ext cx="5669280" cy="365760"/>
          </a:xfrm>
          <a:solidFill>
            <a:schemeClr val="tx1">
              <a:lumMod val="75000"/>
              <a:lumOff val="25000"/>
            </a:schemeClr>
          </a:solidFill>
        </p:spPr>
        <p:txBody>
          <a:bodyPr/>
          <a:lstStyle>
            <a:lvl1pPr marL="0" indent="0">
              <a:buFontTx/>
              <a:buNone/>
              <a:defRPr>
                <a:solidFill>
                  <a:schemeClr val="bg1"/>
                </a:solidFill>
              </a:defRPr>
            </a:lvl1pPr>
          </a:lstStyle>
          <a:p>
            <a:r>
              <a:rPr lang="en-US" dirty="0"/>
              <a:t>Title</a:t>
            </a:r>
          </a:p>
        </p:txBody>
      </p:sp>
      <p:sp>
        <p:nvSpPr>
          <p:cNvPr id="16" name="Title 1"/>
          <p:cNvSpPr>
            <a:spLocks noGrp="1"/>
          </p:cNvSpPr>
          <p:nvPr>
            <p:ph type="title"/>
          </p:nvPr>
        </p:nvSpPr>
        <p:spPr>
          <a:xfrm>
            <a:off x="306922" y="414338"/>
            <a:ext cx="11580283" cy="500062"/>
          </a:xfrm>
        </p:spPr>
        <p:txBody>
          <a:bodyPr/>
          <a:lstStyle/>
          <a:p>
            <a:r>
              <a:rPr lang="en-US"/>
              <a:t>Click to edit Master title style</a:t>
            </a:r>
          </a:p>
        </p:txBody>
      </p:sp>
      <p:sp>
        <p:nvSpPr>
          <p:cNvPr id="13" name="Rectangle 23"/>
          <p:cNvSpPr>
            <a:spLocks noGrp="1" noChangeArrowheads="1"/>
          </p:cNvSpPr>
          <p:nvPr>
            <p:ph type="dt" sz="half" idx="16"/>
          </p:nvPr>
        </p:nvSpPr>
        <p:spPr>
          <a:xfrm>
            <a:off x="10363202" y="6553204"/>
            <a:ext cx="1028700" cy="252413"/>
          </a:xfrm>
        </p:spPr>
        <p:txBody>
          <a:bodyPr/>
          <a:lstStyle>
            <a:lvl1pPr>
              <a:defRPr/>
            </a:lvl1pPr>
          </a:lstStyle>
          <a:p>
            <a:pPr>
              <a:defRPr/>
            </a:pPr>
            <a:fld id="{8BD1AF05-C29D-4446-AB47-991C6B989186}" type="datetime1">
              <a:rPr lang="en-GB"/>
              <a:pPr>
                <a:defRPr/>
              </a:pPr>
              <a:t>29/10/2021</a:t>
            </a:fld>
            <a:endParaRPr lang="en-GB" dirty="0"/>
          </a:p>
        </p:txBody>
      </p:sp>
    </p:spTree>
    <p:extLst>
      <p:ext uri="{BB962C8B-B14F-4D97-AF65-F5344CB8AC3E}">
        <p14:creationId xmlns:p14="http://schemas.microsoft.com/office/powerpoint/2010/main" val="328112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6397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04800" y="1535113"/>
            <a:ext cx="5486400" cy="639762"/>
          </a:xfrm>
        </p:spPr>
        <p:txBody>
          <a:bodyPr anchor="b"/>
          <a:lstStyle>
            <a:lvl1pPr marL="0" indent="0">
              <a:buNone/>
              <a:defRPr sz="2400" b="1"/>
            </a:lvl1pPr>
            <a:lvl2pPr marL="457216" indent="0">
              <a:buNone/>
              <a:defRPr sz="2000" b="1"/>
            </a:lvl2pPr>
            <a:lvl3pPr marL="914433" indent="0">
              <a:buNone/>
              <a:defRPr sz="1801" b="1"/>
            </a:lvl3pPr>
            <a:lvl4pPr marL="1371653" indent="0">
              <a:buNone/>
              <a:defRPr sz="1600" b="1"/>
            </a:lvl4pPr>
            <a:lvl5pPr marL="1828869" indent="0">
              <a:buNone/>
              <a:defRPr sz="1600" b="1"/>
            </a:lvl5pPr>
            <a:lvl6pPr marL="2286085" indent="0">
              <a:buNone/>
              <a:defRPr sz="1600" b="1"/>
            </a:lvl6pPr>
            <a:lvl7pPr marL="2743302" indent="0">
              <a:buNone/>
              <a:defRPr sz="1600" b="1"/>
            </a:lvl7pPr>
            <a:lvl8pPr marL="3200522" indent="0">
              <a:buNone/>
              <a:defRPr sz="1600" b="1"/>
            </a:lvl8pPr>
            <a:lvl9pPr marL="3657738"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174875"/>
            <a:ext cx="5486400" cy="3951288"/>
          </a:xfrm>
        </p:spPr>
        <p:txBody>
          <a:bodyPr/>
          <a:lstStyle>
            <a:lvl1pPr>
              <a:buClr>
                <a:srgbClr val="22934B"/>
              </a:buClr>
              <a:defRPr sz="2400"/>
            </a:lvl1pPr>
            <a:lvl2pPr>
              <a:buClr>
                <a:srgbClr val="22934B"/>
              </a:buClr>
              <a:defRPr sz="2000"/>
            </a:lvl2pPr>
            <a:lvl3pPr>
              <a:buClr>
                <a:srgbClr val="22934B"/>
              </a:buClr>
              <a:defRPr sz="1801"/>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94406" y="1535113"/>
            <a:ext cx="5892798" cy="639762"/>
          </a:xfrm>
        </p:spPr>
        <p:txBody>
          <a:bodyPr anchor="b"/>
          <a:lstStyle>
            <a:lvl1pPr marL="0" indent="0">
              <a:buNone/>
              <a:defRPr sz="2400" b="1"/>
            </a:lvl1pPr>
            <a:lvl2pPr marL="457216" indent="0">
              <a:buNone/>
              <a:defRPr sz="2000" b="1"/>
            </a:lvl2pPr>
            <a:lvl3pPr marL="914433" indent="0">
              <a:buNone/>
              <a:defRPr sz="1801" b="1"/>
            </a:lvl3pPr>
            <a:lvl4pPr marL="1371653" indent="0">
              <a:buNone/>
              <a:defRPr sz="1600" b="1"/>
            </a:lvl4pPr>
            <a:lvl5pPr marL="1828869" indent="0">
              <a:buNone/>
              <a:defRPr sz="1600" b="1"/>
            </a:lvl5pPr>
            <a:lvl6pPr marL="2286085" indent="0">
              <a:buNone/>
              <a:defRPr sz="1600" b="1"/>
            </a:lvl6pPr>
            <a:lvl7pPr marL="2743302" indent="0">
              <a:buNone/>
              <a:defRPr sz="1600" b="1"/>
            </a:lvl7pPr>
            <a:lvl8pPr marL="3200522" indent="0">
              <a:buNone/>
              <a:defRPr sz="1600" b="1"/>
            </a:lvl8pPr>
            <a:lvl9pPr marL="365773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94406" y="2174875"/>
            <a:ext cx="5892798" cy="3951288"/>
          </a:xfrm>
        </p:spPr>
        <p:txBody>
          <a:bodyPr/>
          <a:lstStyle>
            <a:lvl1pPr>
              <a:buClr>
                <a:srgbClr val="22934B"/>
              </a:buClr>
              <a:defRPr sz="2400"/>
            </a:lvl1pPr>
            <a:lvl2pPr>
              <a:buClr>
                <a:srgbClr val="22934B"/>
              </a:buClr>
              <a:defRPr sz="2000"/>
            </a:lvl2pPr>
            <a:lvl3pPr>
              <a:buClr>
                <a:srgbClr val="22934B"/>
              </a:buClr>
              <a:defRPr sz="1801"/>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10363202" y="6553204"/>
            <a:ext cx="1028700" cy="252413"/>
          </a:xfrm>
        </p:spPr>
        <p:txBody>
          <a:bodyPr/>
          <a:lstStyle>
            <a:lvl1pPr>
              <a:defRPr/>
            </a:lvl1pPr>
          </a:lstStyle>
          <a:p>
            <a:pPr>
              <a:defRPr/>
            </a:pPr>
            <a:fld id="{985AEDC1-B69B-4A39-9335-1A4B0E7D850B}" type="datetime1">
              <a:rPr lang="en-GB"/>
              <a:pPr>
                <a:defRPr/>
              </a:pPr>
              <a:t>29/10/2021</a:t>
            </a:fld>
            <a:endParaRPr lang="en-GB" dirty="0"/>
          </a:p>
        </p:txBody>
      </p:sp>
    </p:spTree>
    <p:extLst>
      <p:ext uri="{BB962C8B-B14F-4D97-AF65-F5344CB8AC3E}">
        <p14:creationId xmlns:p14="http://schemas.microsoft.com/office/powerpoint/2010/main" val="18160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10363202" y="6553204"/>
            <a:ext cx="1028700" cy="252413"/>
          </a:xfrm>
        </p:spPr>
        <p:txBody>
          <a:bodyPr/>
          <a:lstStyle>
            <a:lvl1pPr>
              <a:defRPr/>
            </a:lvl1pPr>
          </a:lstStyle>
          <a:p>
            <a:pPr>
              <a:defRPr/>
            </a:pPr>
            <a:fld id="{9D53F3E4-5DD4-4945-ABE6-F3B71847A09D}" type="datetime1">
              <a:rPr lang="en-GB"/>
              <a:pPr>
                <a:defRPr/>
              </a:pPr>
              <a:t>29/10/2021</a:t>
            </a:fld>
            <a:endParaRPr lang="en-GB" dirty="0"/>
          </a:p>
        </p:txBody>
      </p:sp>
    </p:spTree>
    <p:extLst>
      <p:ext uri="{BB962C8B-B14F-4D97-AF65-F5344CB8AC3E}">
        <p14:creationId xmlns:p14="http://schemas.microsoft.com/office/powerpoint/2010/main" val="2430907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2.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oleObject" Target="../embeddings/oleObject2.bin"/><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ags" Target="../tags/tag4.xml"/><Relationship Id="rId2" Type="http://schemas.openxmlformats.org/officeDocument/2006/relationships/slideLayout" Target="../slideLayouts/slideLayout3.xml"/><Relationship Id="rId16" Type="http://schemas.openxmlformats.org/officeDocument/2006/relationships/tags" Target="../tags/tag3.xml"/><Relationship Id="rId20"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vmlDrawing" Target="../drawings/vmlDrawing2.vml"/><Relationship Id="rId10" Type="http://schemas.openxmlformats.org/officeDocument/2006/relationships/slideLayout" Target="../slideLayouts/slideLayout11.xml"/><Relationship Id="rId19" Type="http://schemas.openxmlformats.org/officeDocument/2006/relationships/image" Target="../media/image1.emf"/><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ags" Target="../tags/tag7.xml"/><Relationship Id="rId3" Type="http://schemas.openxmlformats.org/officeDocument/2006/relationships/slideLayout" Target="../slideLayouts/slideLayout17.xml"/><Relationship Id="rId21" Type="http://schemas.openxmlformats.org/officeDocument/2006/relationships/image" Target="../media/image4.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6.xml"/><Relationship Id="rId2" Type="http://schemas.openxmlformats.org/officeDocument/2006/relationships/slideLayout" Target="../slideLayouts/slideLayout16.xml"/><Relationship Id="rId16" Type="http://schemas.openxmlformats.org/officeDocument/2006/relationships/vmlDrawing" Target="../drawings/vmlDrawing3.vml"/><Relationship Id="rId20"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19" Type="http://schemas.openxmlformats.org/officeDocument/2006/relationships/oleObject" Target="../embeddings/oleObject3.bin"/><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4.vml"/><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tags" Target="../tags/tag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ags" Target="../tags/tag11.xml"/><Relationship Id="rId3" Type="http://schemas.openxmlformats.org/officeDocument/2006/relationships/slideLayout" Target="../slideLayouts/slideLayout32.xml"/><Relationship Id="rId21" Type="http://schemas.openxmlformats.org/officeDocument/2006/relationships/tags" Target="../tags/tag14.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ags" Target="../tags/tag10.xml"/><Relationship Id="rId25" Type="http://schemas.openxmlformats.org/officeDocument/2006/relationships/image" Target="../media/image8.png"/><Relationship Id="rId2" Type="http://schemas.openxmlformats.org/officeDocument/2006/relationships/slideLayout" Target="../slideLayouts/slideLayout31.xml"/><Relationship Id="rId16" Type="http://schemas.openxmlformats.org/officeDocument/2006/relationships/vmlDrawing" Target="../drawings/vmlDrawing5.vml"/><Relationship Id="rId20" Type="http://schemas.openxmlformats.org/officeDocument/2006/relationships/tags" Target="../tags/tag1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7.png"/><Relationship Id="rId5" Type="http://schemas.openxmlformats.org/officeDocument/2006/relationships/slideLayout" Target="../slideLayouts/slideLayout34.xml"/><Relationship Id="rId15" Type="http://schemas.openxmlformats.org/officeDocument/2006/relationships/theme" Target="../theme/theme5.xml"/><Relationship Id="rId23" Type="http://schemas.openxmlformats.org/officeDocument/2006/relationships/image" Target="../media/image6.emf"/><Relationship Id="rId10" Type="http://schemas.openxmlformats.org/officeDocument/2006/relationships/slideLayout" Target="../slideLayouts/slideLayout39.xml"/><Relationship Id="rId19" Type="http://schemas.openxmlformats.org/officeDocument/2006/relationships/tags" Target="../tags/tag1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oleObject" Target="../embeddings/oleObject5.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oleObject" Target="../embeddings/oleObject6.bin"/><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ags" Target="../tags/tag30.xml"/><Relationship Id="rId2" Type="http://schemas.openxmlformats.org/officeDocument/2006/relationships/slideLayout" Target="../slideLayouts/slideLayout45.xml"/><Relationship Id="rId16" Type="http://schemas.openxmlformats.org/officeDocument/2006/relationships/tags" Target="../tags/tag29.xml"/><Relationship Id="rId20" Type="http://schemas.openxmlformats.org/officeDocument/2006/relationships/image" Target="../media/image4.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vmlDrawing" Target="../drawings/vmlDrawing6.vml"/><Relationship Id="rId10" Type="http://schemas.openxmlformats.org/officeDocument/2006/relationships/slideLayout" Target="../slideLayouts/slideLayout53.xml"/><Relationship Id="rId19" Type="http://schemas.openxmlformats.org/officeDocument/2006/relationships/image" Target="../media/image13.emf"/><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A79704-785E-40FC-8B9F-0A5548F1C54F}"/>
              </a:ext>
            </a:extLst>
          </p:cNvPr>
          <p:cNvGraphicFramePr>
            <a:graphicFrameLocks noChangeAspect="1"/>
          </p:cNvGraphicFramePr>
          <p:nvPr userDrawn="1">
            <p:custDataLst>
              <p:tags r:id="rId4"/>
            </p:custDataLst>
            <p:extLst>
              <p:ext uri="{D42A27DB-BD31-4B8C-83A1-F6EECF244321}">
                <p14:modId xmlns:p14="http://schemas.microsoft.com/office/powerpoint/2010/main" val="3768664590"/>
              </p:ext>
            </p:extLst>
          </p:nvPr>
        </p:nvGraphicFramePr>
        <p:xfrm>
          <a:off x="2124" y="1588"/>
          <a:ext cx="2117" cy="1588"/>
        </p:xfrm>
        <a:graphic>
          <a:graphicData uri="http://schemas.openxmlformats.org/presentationml/2006/ole">
            <mc:AlternateContent xmlns:mc="http://schemas.openxmlformats.org/markup-compatibility/2006">
              <mc:Choice xmlns:v="urn:schemas-microsoft-com:vml" Requires="v">
                <p:oleObj spid="_x0000_s1026" name="think-cell Slide" r:id="rId5" imgW="347" imgH="348" progId="TCLayout.ActiveDocument.1">
                  <p:embed/>
                </p:oleObj>
              </mc:Choice>
              <mc:Fallback>
                <p:oleObj name="think-cell Slide" r:id="rId5" imgW="347" imgH="348" progId="TCLayout.ActiveDocument.1">
                  <p:embed/>
                  <p:pic>
                    <p:nvPicPr>
                      <p:cNvPr id="2" name="Object 1" hidden="1">
                        <a:extLst>
                          <a:ext uri="{FF2B5EF4-FFF2-40B4-BE49-F238E27FC236}">
                            <a16:creationId xmlns:a16="http://schemas.microsoft.com/office/drawing/2014/main" id="{03A79704-785E-40FC-8B9F-0A5548F1C54F}"/>
                          </a:ext>
                        </a:extLst>
                      </p:cNvPr>
                      <p:cNvPicPr/>
                      <p:nvPr/>
                    </p:nvPicPr>
                    <p:blipFill>
                      <a:blip r:embed="rId6"/>
                      <a:stretch>
                        <a:fillRect/>
                      </a:stretch>
                    </p:blipFill>
                    <p:spPr>
                      <a:xfrm>
                        <a:off x="2124" y="1588"/>
                        <a:ext cx="2117" cy="1588"/>
                      </a:xfrm>
                      <a:prstGeom prst="rect">
                        <a:avLst/>
                      </a:prstGeom>
                    </p:spPr>
                  </p:pic>
                </p:oleObj>
              </mc:Fallback>
            </mc:AlternateContent>
          </a:graphicData>
        </a:graphic>
      </p:graphicFrame>
      <p:pic>
        <p:nvPicPr>
          <p:cNvPr id="2050"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560924" y="316142"/>
            <a:ext cx="11070167" cy="622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59537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16" algn="ctr" rtl="0" eaLnBrk="1" fontAlgn="base" hangingPunct="1">
        <a:spcBef>
          <a:spcPct val="0"/>
        </a:spcBef>
        <a:spcAft>
          <a:spcPct val="0"/>
        </a:spcAft>
        <a:defRPr sz="4400">
          <a:solidFill>
            <a:schemeClr val="tx1"/>
          </a:solidFill>
          <a:latin typeface="Calibri" pitchFamily="34" charset="0"/>
        </a:defRPr>
      </a:lvl6pPr>
      <a:lvl7pPr marL="914433" algn="ctr" rtl="0" eaLnBrk="1" fontAlgn="base" hangingPunct="1">
        <a:spcBef>
          <a:spcPct val="0"/>
        </a:spcBef>
        <a:spcAft>
          <a:spcPct val="0"/>
        </a:spcAft>
        <a:defRPr sz="4400">
          <a:solidFill>
            <a:schemeClr val="tx1"/>
          </a:solidFill>
          <a:latin typeface="Calibri" pitchFamily="34" charset="0"/>
        </a:defRPr>
      </a:lvl7pPr>
      <a:lvl8pPr marL="1371653" algn="ctr" rtl="0" eaLnBrk="1" fontAlgn="base" hangingPunct="1">
        <a:spcBef>
          <a:spcPct val="0"/>
        </a:spcBef>
        <a:spcAft>
          <a:spcPct val="0"/>
        </a:spcAft>
        <a:defRPr sz="4400">
          <a:solidFill>
            <a:schemeClr val="tx1"/>
          </a:solidFill>
          <a:latin typeface="Calibri" pitchFamily="34" charset="0"/>
        </a:defRPr>
      </a:lvl8pPr>
      <a:lvl9pPr marL="1828869" algn="ctr" rtl="0" eaLnBrk="1" fontAlgn="base" hangingPunct="1">
        <a:spcBef>
          <a:spcPct val="0"/>
        </a:spcBef>
        <a:spcAft>
          <a:spcPct val="0"/>
        </a:spcAft>
        <a:defRPr sz="4400">
          <a:solidFill>
            <a:schemeClr val="tx1"/>
          </a:solidFill>
          <a:latin typeface="Calibri" pitchFamily="34" charset="0"/>
        </a:defRPr>
      </a:lvl9pPr>
    </p:titleStyle>
    <p:bodyStyle>
      <a:lvl1pPr marL="342913" indent="-342913"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78" indent="-28576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44" indent="-228609"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60" indent="-228609"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78" indent="-228609"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96"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13"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29"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45"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33" rtl="0" eaLnBrk="1" latinLnBrk="0" hangingPunct="1">
        <a:defRPr sz="1801" kern="1200">
          <a:solidFill>
            <a:schemeClr val="tx1"/>
          </a:solidFill>
          <a:latin typeface="+mn-lt"/>
          <a:ea typeface="+mn-ea"/>
          <a:cs typeface="+mn-cs"/>
        </a:defRPr>
      </a:lvl1pPr>
      <a:lvl2pPr marL="457216" algn="l" defTabSz="914433" rtl="0" eaLnBrk="1" latinLnBrk="0" hangingPunct="1">
        <a:defRPr sz="1801" kern="1200">
          <a:solidFill>
            <a:schemeClr val="tx1"/>
          </a:solidFill>
          <a:latin typeface="+mn-lt"/>
          <a:ea typeface="+mn-ea"/>
          <a:cs typeface="+mn-cs"/>
        </a:defRPr>
      </a:lvl2pPr>
      <a:lvl3pPr marL="914433" algn="l" defTabSz="914433" rtl="0" eaLnBrk="1" latinLnBrk="0" hangingPunct="1">
        <a:defRPr sz="1801" kern="1200">
          <a:solidFill>
            <a:schemeClr val="tx1"/>
          </a:solidFill>
          <a:latin typeface="+mn-lt"/>
          <a:ea typeface="+mn-ea"/>
          <a:cs typeface="+mn-cs"/>
        </a:defRPr>
      </a:lvl3pPr>
      <a:lvl4pPr marL="1371653" algn="l" defTabSz="914433" rtl="0" eaLnBrk="1" latinLnBrk="0" hangingPunct="1">
        <a:defRPr sz="1801" kern="1200">
          <a:solidFill>
            <a:schemeClr val="tx1"/>
          </a:solidFill>
          <a:latin typeface="+mn-lt"/>
          <a:ea typeface="+mn-ea"/>
          <a:cs typeface="+mn-cs"/>
        </a:defRPr>
      </a:lvl4pPr>
      <a:lvl5pPr marL="1828869" algn="l" defTabSz="914433" rtl="0" eaLnBrk="1" latinLnBrk="0" hangingPunct="1">
        <a:defRPr sz="1801" kern="1200">
          <a:solidFill>
            <a:schemeClr val="tx1"/>
          </a:solidFill>
          <a:latin typeface="+mn-lt"/>
          <a:ea typeface="+mn-ea"/>
          <a:cs typeface="+mn-cs"/>
        </a:defRPr>
      </a:lvl5pPr>
      <a:lvl6pPr marL="2286085" algn="l" defTabSz="914433" rtl="0" eaLnBrk="1" latinLnBrk="0" hangingPunct="1">
        <a:defRPr sz="1801" kern="1200">
          <a:solidFill>
            <a:schemeClr val="tx1"/>
          </a:solidFill>
          <a:latin typeface="+mn-lt"/>
          <a:ea typeface="+mn-ea"/>
          <a:cs typeface="+mn-cs"/>
        </a:defRPr>
      </a:lvl6pPr>
      <a:lvl7pPr marL="2743302" algn="l" defTabSz="914433" rtl="0" eaLnBrk="1" latinLnBrk="0" hangingPunct="1">
        <a:defRPr sz="1801" kern="1200">
          <a:solidFill>
            <a:schemeClr val="tx1"/>
          </a:solidFill>
          <a:latin typeface="+mn-lt"/>
          <a:ea typeface="+mn-ea"/>
          <a:cs typeface="+mn-cs"/>
        </a:defRPr>
      </a:lvl7pPr>
      <a:lvl8pPr marL="3200522" algn="l" defTabSz="914433" rtl="0" eaLnBrk="1" latinLnBrk="0" hangingPunct="1">
        <a:defRPr sz="1801" kern="1200">
          <a:solidFill>
            <a:schemeClr val="tx1"/>
          </a:solidFill>
          <a:latin typeface="+mn-lt"/>
          <a:ea typeface="+mn-ea"/>
          <a:cs typeface="+mn-cs"/>
        </a:defRPr>
      </a:lvl8pPr>
      <a:lvl9pPr marL="3657738" algn="l" defTabSz="914433"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36FED8-0BB1-4944-816E-59177B18C430}"/>
              </a:ext>
            </a:extLst>
          </p:cNvPr>
          <p:cNvGraphicFramePr>
            <a:graphicFrameLocks noChangeAspect="1"/>
          </p:cNvGraphicFramePr>
          <p:nvPr userDrawn="1">
            <p:custDataLst>
              <p:tags r:id="rId16"/>
            </p:custDataLst>
            <p:extLst>
              <p:ext uri="{D42A27DB-BD31-4B8C-83A1-F6EECF244321}">
                <p14:modId xmlns:p14="http://schemas.microsoft.com/office/powerpoint/2010/main" val="3531545229"/>
              </p:ext>
            </p:extLst>
          </p:nvPr>
        </p:nvGraphicFramePr>
        <p:xfrm>
          <a:off x="2124" y="1588"/>
          <a:ext cx="2117" cy="1588"/>
        </p:xfrm>
        <a:graphic>
          <a:graphicData uri="http://schemas.openxmlformats.org/presentationml/2006/ole">
            <mc:AlternateContent xmlns:mc="http://schemas.openxmlformats.org/markup-compatibility/2006">
              <mc:Choice xmlns:v="urn:schemas-microsoft-com:vml" Requires="v">
                <p:oleObj spid="_x0000_s2050" name="think-cell Slide" r:id="rId18" imgW="347" imgH="348" progId="TCLayout.ActiveDocument.1">
                  <p:embed/>
                </p:oleObj>
              </mc:Choice>
              <mc:Fallback>
                <p:oleObj name="think-cell Slide" r:id="rId18" imgW="347" imgH="348" progId="TCLayout.ActiveDocument.1">
                  <p:embed/>
                  <p:pic>
                    <p:nvPicPr>
                      <p:cNvPr id="6" name="Object 5" hidden="1">
                        <a:extLst>
                          <a:ext uri="{FF2B5EF4-FFF2-40B4-BE49-F238E27FC236}">
                            <a16:creationId xmlns:a16="http://schemas.microsoft.com/office/drawing/2014/main" id="{B336FED8-0BB1-4944-816E-59177B18C430}"/>
                          </a:ext>
                        </a:extLst>
                      </p:cNvPr>
                      <p:cNvPicPr/>
                      <p:nvPr/>
                    </p:nvPicPr>
                    <p:blipFill>
                      <a:blip r:embed="rId19"/>
                      <a:stretch>
                        <a:fillRect/>
                      </a:stretch>
                    </p:blipFill>
                    <p:spPr>
                      <a:xfrm>
                        <a:off x="2124"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D3A29B0-D16E-46DE-8734-ED40C1956862}"/>
              </a:ext>
            </a:extLst>
          </p:cNvPr>
          <p:cNvSpPr/>
          <p:nvPr userDrawn="1">
            <p:custDataLst>
              <p:tags r:id="rId17"/>
            </p:custDataLst>
          </p:nvPr>
        </p:nvSpPr>
        <p:spPr bwMode="auto">
          <a:xfrm>
            <a:off x="2" y="0"/>
            <a:ext cx="211668" cy="158750"/>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bodyPr>
          <a:lstStyle/>
          <a:p>
            <a:pPr marL="0" marR="0" lvl="0" indent="0" algn="ctr" defTabSz="914433"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400" b="0" i="0" u="none" strike="noStrike" cap="none" normalizeH="0" baseline="0" dirty="0">
              <a:ln>
                <a:noFill/>
              </a:ln>
              <a:solidFill>
                <a:schemeClr val="tx1"/>
              </a:solidFill>
              <a:effectLst/>
              <a:latin typeface="Arial" panose="020B0604020202020204" pitchFamily="34" charset="0"/>
              <a:ea typeface="+mj-ea"/>
              <a:cs typeface="+mj-cs"/>
              <a:sym typeface="Arial" panose="020B0604020202020204" pitchFamily="34" charset="0"/>
            </a:endParaRPr>
          </a:p>
        </p:txBody>
      </p:sp>
      <p:sp>
        <p:nvSpPr>
          <p:cNvPr id="1027" name="Rectangle 2"/>
          <p:cNvSpPr>
            <a:spLocks noGrp="1" noChangeArrowheads="1"/>
          </p:cNvSpPr>
          <p:nvPr>
            <p:ph type="title"/>
          </p:nvPr>
        </p:nvSpPr>
        <p:spPr bwMode="auto">
          <a:xfrm>
            <a:off x="306922" y="414338"/>
            <a:ext cx="1158028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4802" y="1057278"/>
            <a:ext cx="11605684"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p:cNvSpPr>
            <a:spLocks noChangeArrowheads="1"/>
          </p:cNvSpPr>
          <p:nvPr/>
        </p:nvSpPr>
        <p:spPr bwMode="auto">
          <a:xfrm>
            <a:off x="11612038" y="6524625"/>
            <a:ext cx="376766" cy="3048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587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r">
              <a:lnSpc>
                <a:spcPct val="90000"/>
              </a:lnSpc>
            </a:pPr>
            <a:fld id="{A25A0426-C4C9-4FD2-BE3B-DFAAB87E25E0}" type="slidenum">
              <a:rPr lang="de-DE" altLang="en-US" sz="900" b="1">
                <a:solidFill>
                  <a:srgbClr val="7F7F7F"/>
                </a:solidFill>
              </a:rPr>
              <a:pPr algn="r">
                <a:lnSpc>
                  <a:spcPct val="90000"/>
                </a:lnSpc>
              </a:pPr>
              <a:t>‹#›</a:t>
            </a:fld>
            <a:endParaRPr lang="de-DE" altLang="en-US" sz="900">
              <a:solidFill>
                <a:srgbClr val="7F7F7F"/>
              </a:solidFill>
            </a:endParaRPr>
          </a:p>
        </p:txBody>
      </p:sp>
      <p:sp>
        <p:nvSpPr>
          <p:cNvPr id="4119" name="Rectangle 23"/>
          <p:cNvSpPr>
            <a:spLocks noGrp="1" noChangeArrowheads="1"/>
          </p:cNvSpPr>
          <p:nvPr>
            <p:ph type="dt" sz="half" idx="2"/>
          </p:nvPr>
        </p:nvSpPr>
        <p:spPr bwMode="auto">
          <a:xfrm>
            <a:off x="9042402" y="6553204"/>
            <a:ext cx="2349500"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0" bIns="45720" numCol="1" anchor="ctr" anchorCtr="0" compatLnSpc="1">
            <a:prstTxWarp prst="textNoShape">
              <a:avLst/>
            </a:prstTxWarp>
          </a:bodyPr>
          <a:lstStyle>
            <a:lvl1pPr algn="r" eaLnBrk="0" hangingPunct="0">
              <a:spcBef>
                <a:spcPct val="20000"/>
              </a:spcBef>
              <a:spcAft>
                <a:spcPct val="30000"/>
              </a:spcAft>
              <a:buClr>
                <a:schemeClr val="accent1"/>
              </a:buClr>
              <a:buSzPct val="90000"/>
              <a:buFont typeface="Wingdings" pitchFamily="2" charset="2"/>
              <a:buNone/>
              <a:defRPr sz="800">
                <a:latin typeface="Arial" charset="0"/>
                <a:cs typeface="+mn-cs"/>
              </a:defRPr>
            </a:lvl1pPr>
          </a:lstStyle>
          <a:p>
            <a:pPr>
              <a:defRPr/>
            </a:pPr>
            <a:fld id="{5468A7A6-AF24-4469-AAA9-114C23FFAAD8}" type="datetime1">
              <a:rPr lang="en-GB"/>
              <a:pPr>
                <a:defRPr/>
              </a:pPr>
              <a:t>29/10/2021</a:t>
            </a:fld>
            <a:endParaRPr lang="en-GB" dirty="0"/>
          </a:p>
        </p:txBody>
      </p:sp>
      <p:sp>
        <p:nvSpPr>
          <p:cNvPr id="1035" name="Text Box 29"/>
          <p:cNvSpPr txBox="1">
            <a:spLocks noChangeArrowheads="1"/>
          </p:cNvSpPr>
          <p:nvPr/>
        </p:nvSpPr>
        <p:spPr bwMode="auto">
          <a:xfrm>
            <a:off x="1830922" y="6569306"/>
            <a:ext cx="731308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9pPr>
          </a:lstStyle>
          <a:p>
            <a:pPr eaLnBrk="0" hangingPunct="0">
              <a:defRPr/>
            </a:pPr>
            <a:r>
              <a:rPr lang="en-US" sz="800" dirty="0">
                <a:cs typeface="Arial" charset="0"/>
              </a:rPr>
              <a:t> © </a:t>
            </a:r>
            <a:r>
              <a:rPr lang="en-US" sz="800" dirty="0">
                <a:cs typeface="+mn-cs"/>
              </a:rPr>
              <a:t>INSEE ECOCYCLE Company | All Rights Reserved.</a:t>
            </a:r>
          </a:p>
        </p:txBody>
      </p:sp>
      <p:cxnSp>
        <p:nvCxnSpPr>
          <p:cNvPr id="3" name="Straight Connector 2"/>
          <p:cNvCxnSpPr/>
          <p:nvPr/>
        </p:nvCxnSpPr>
        <p:spPr bwMode="auto">
          <a:xfrm>
            <a:off x="304803" y="914400"/>
            <a:ext cx="11514667"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Slide Number Placeholder 1"/>
          <p:cNvSpPr>
            <a:spLocks noGrp="1"/>
          </p:cNvSpPr>
          <p:nvPr>
            <p:ph type="sldNum" sz="quarter" idx="4"/>
          </p:nvPr>
        </p:nvSpPr>
        <p:spPr>
          <a:xfrm>
            <a:off x="8737600" y="6356356"/>
            <a:ext cx="28448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spcBef>
                <a:spcPct val="20000"/>
              </a:spcBef>
              <a:spcAft>
                <a:spcPct val="30000"/>
              </a:spcAft>
              <a:buClr>
                <a:schemeClr val="accent1"/>
              </a:buClr>
              <a:buSzPct val="90000"/>
              <a:buFont typeface="Wingdings" panose="05000000000000000000" pitchFamily="2" charset="2"/>
              <a:buNone/>
              <a:defRPr sz="1200">
                <a:solidFill>
                  <a:srgbClr val="898989"/>
                </a:solidFill>
              </a:defRPr>
            </a:lvl1pPr>
          </a:lstStyle>
          <a:p>
            <a:fld id="{A6185153-517D-4DFB-BB61-85B8013A3CB8}" type="slidenum">
              <a:rPr lang="en-US" altLang="en-US"/>
              <a:pPr/>
              <a:t>‹#›</a:t>
            </a:fld>
            <a:endParaRPr lang="en-US" altLang="en-US"/>
          </a:p>
        </p:txBody>
      </p:sp>
      <p:pic>
        <p:nvPicPr>
          <p:cNvPr id="5" name="Picture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04802" y="6447155"/>
            <a:ext cx="1500692" cy="274320"/>
          </a:xfrm>
          <a:prstGeom prst="rect">
            <a:avLst/>
          </a:prstGeom>
        </p:spPr>
      </p:pic>
    </p:spTree>
    <p:extLst>
      <p:ext uri="{BB962C8B-B14F-4D97-AF65-F5344CB8AC3E}">
        <p14:creationId xmlns:p14="http://schemas.microsoft.com/office/powerpoint/2010/main" val="18338503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16" algn="l" rtl="0" eaLnBrk="1" fontAlgn="base" hangingPunct="1">
        <a:spcBef>
          <a:spcPct val="0"/>
        </a:spcBef>
        <a:spcAft>
          <a:spcPct val="0"/>
        </a:spcAft>
        <a:defRPr sz="2400">
          <a:solidFill>
            <a:schemeClr val="tx2"/>
          </a:solidFill>
          <a:latin typeface="Arial" charset="0"/>
        </a:defRPr>
      </a:lvl6pPr>
      <a:lvl7pPr marL="914433" algn="l" rtl="0" eaLnBrk="1" fontAlgn="base" hangingPunct="1">
        <a:spcBef>
          <a:spcPct val="0"/>
        </a:spcBef>
        <a:spcAft>
          <a:spcPct val="0"/>
        </a:spcAft>
        <a:defRPr sz="2400">
          <a:solidFill>
            <a:schemeClr val="tx2"/>
          </a:solidFill>
          <a:latin typeface="Arial" charset="0"/>
        </a:defRPr>
      </a:lvl7pPr>
      <a:lvl8pPr marL="1371653" algn="l" rtl="0" eaLnBrk="1" fontAlgn="base" hangingPunct="1">
        <a:spcBef>
          <a:spcPct val="0"/>
        </a:spcBef>
        <a:spcAft>
          <a:spcPct val="0"/>
        </a:spcAft>
        <a:defRPr sz="2400">
          <a:solidFill>
            <a:schemeClr val="tx2"/>
          </a:solidFill>
          <a:latin typeface="Arial" charset="0"/>
        </a:defRPr>
      </a:lvl8pPr>
      <a:lvl9pPr marL="1828869" algn="l" rtl="0" eaLnBrk="1" fontAlgn="base" hangingPunct="1">
        <a:spcBef>
          <a:spcPct val="0"/>
        </a:spcBef>
        <a:spcAft>
          <a:spcPct val="0"/>
        </a:spcAft>
        <a:defRPr sz="2400">
          <a:solidFill>
            <a:schemeClr val="tx2"/>
          </a:solidFill>
          <a:latin typeface="Arial" charset="0"/>
        </a:defRPr>
      </a:lvl9pPr>
    </p:titleStyle>
    <p:bodyStyle>
      <a:lvl1pPr marL="290525" indent="-290525" algn="l" rtl="0" eaLnBrk="0" fontAlgn="base" hangingPunct="0">
        <a:spcBef>
          <a:spcPct val="20000"/>
        </a:spcBef>
        <a:spcAft>
          <a:spcPct val="30000"/>
        </a:spcAft>
        <a:buClr>
          <a:srgbClr val="22934B"/>
        </a:buClr>
        <a:buFont typeface="Times" panose="02020603050405020304" pitchFamily="18" charset="0"/>
        <a:buChar char="•"/>
        <a:defRPr sz="2400">
          <a:solidFill>
            <a:schemeClr val="tx1"/>
          </a:solidFill>
          <a:latin typeface="+mn-lt"/>
          <a:ea typeface="+mn-ea"/>
          <a:cs typeface="+mn-cs"/>
        </a:defRPr>
      </a:lvl1pPr>
      <a:lvl2pPr marL="571522" indent="-279411" algn="l" rtl="0" eaLnBrk="0" fontAlgn="base" hangingPunct="0">
        <a:spcBef>
          <a:spcPct val="0"/>
        </a:spcBef>
        <a:spcAft>
          <a:spcPct val="0"/>
        </a:spcAft>
        <a:buClr>
          <a:srgbClr val="22934B"/>
        </a:buClr>
        <a:buSzPct val="60000"/>
        <a:buFont typeface="Webdings" panose="05030102010509060703" pitchFamily="18" charset="2"/>
        <a:buChar char="4"/>
        <a:defRPr sz="2201">
          <a:solidFill>
            <a:schemeClr val="tx1"/>
          </a:solidFill>
          <a:latin typeface="+mn-lt"/>
        </a:defRPr>
      </a:lvl2pPr>
      <a:lvl3pPr marL="798543" indent="-225436" algn="l" rtl="0" eaLnBrk="0" fontAlgn="base" hangingPunct="0">
        <a:spcBef>
          <a:spcPct val="30000"/>
        </a:spcBef>
        <a:spcAft>
          <a:spcPct val="0"/>
        </a:spcAft>
        <a:buClr>
          <a:srgbClr val="22934B"/>
        </a:buClr>
        <a:buChar char="-"/>
        <a:defRPr sz="2000">
          <a:solidFill>
            <a:schemeClr val="tx1"/>
          </a:solidFill>
          <a:latin typeface="+mn-lt"/>
        </a:defRPr>
      </a:lvl3pPr>
      <a:lvl4pPr marL="1790769" indent="-228609" algn="l" rtl="0" eaLnBrk="0" fontAlgn="base" hangingPunct="0">
        <a:spcBef>
          <a:spcPct val="20000"/>
        </a:spcBef>
        <a:spcAft>
          <a:spcPct val="0"/>
        </a:spcAft>
        <a:buClr>
          <a:srgbClr val="FF0000"/>
        </a:buClr>
        <a:defRPr sz="2000">
          <a:solidFill>
            <a:schemeClr val="tx1"/>
          </a:solidFill>
          <a:latin typeface="+mn-lt"/>
        </a:defRPr>
      </a:lvl4pPr>
      <a:lvl5pPr marL="2209885" indent="-228609" algn="l" rtl="0" eaLnBrk="0" fontAlgn="base" hangingPunct="0">
        <a:spcBef>
          <a:spcPct val="20000"/>
        </a:spcBef>
        <a:spcAft>
          <a:spcPct val="0"/>
        </a:spcAft>
        <a:buClr>
          <a:srgbClr val="FF0000"/>
        </a:buClr>
        <a:buSzPct val="55000"/>
        <a:defRPr sz="2000">
          <a:solidFill>
            <a:schemeClr val="tx1"/>
          </a:solidFill>
          <a:latin typeface="+mn-lt"/>
        </a:defRPr>
      </a:lvl5pPr>
      <a:lvl6pPr marL="2667102" indent="-228609" algn="l" rtl="0" eaLnBrk="1" fontAlgn="base" hangingPunct="1">
        <a:spcBef>
          <a:spcPct val="20000"/>
        </a:spcBef>
        <a:spcAft>
          <a:spcPct val="0"/>
        </a:spcAft>
        <a:buClr>
          <a:srgbClr val="FF0000"/>
        </a:buClr>
        <a:buSzPct val="55000"/>
        <a:defRPr sz="2000">
          <a:solidFill>
            <a:schemeClr val="tx1"/>
          </a:solidFill>
          <a:latin typeface="+mn-lt"/>
        </a:defRPr>
      </a:lvl6pPr>
      <a:lvl7pPr marL="3124318" indent="-228609" algn="l" rtl="0" eaLnBrk="1" fontAlgn="base" hangingPunct="1">
        <a:spcBef>
          <a:spcPct val="20000"/>
        </a:spcBef>
        <a:spcAft>
          <a:spcPct val="0"/>
        </a:spcAft>
        <a:buClr>
          <a:srgbClr val="FF0000"/>
        </a:buClr>
        <a:buSzPct val="55000"/>
        <a:defRPr sz="2000">
          <a:solidFill>
            <a:schemeClr val="tx1"/>
          </a:solidFill>
          <a:latin typeface="+mn-lt"/>
        </a:defRPr>
      </a:lvl7pPr>
      <a:lvl8pPr marL="3581535" indent="-228609" algn="l" rtl="0" eaLnBrk="1" fontAlgn="base" hangingPunct="1">
        <a:spcBef>
          <a:spcPct val="20000"/>
        </a:spcBef>
        <a:spcAft>
          <a:spcPct val="0"/>
        </a:spcAft>
        <a:buClr>
          <a:srgbClr val="FF0000"/>
        </a:buClr>
        <a:buSzPct val="55000"/>
        <a:defRPr sz="2000">
          <a:solidFill>
            <a:schemeClr val="tx1"/>
          </a:solidFill>
          <a:latin typeface="+mn-lt"/>
        </a:defRPr>
      </a:lvl8pPr>
      <a:lvl9pPr marL="4038751" indent="-228609" algn="l" rtl="0" eaLnBrk="1" fontAlgn="base" hangingPunct="1">
        <a:spcBef>
          <a:spcPct val="20000"/>
        </a:spcBef>
        <a:spcAft>
          <a:spcPct val="0"/>
        </a:spcAft>
        <a:buClr>
          <a:srgbClr val="FF0000"/>
        </a:buClr>
        <a:buSzPct val="55000"/>
        <a:defRPr sz="2000">
          <a:solidFill>
            <a:schemeClr val="tx1"/>
          </a:solidFill>
          <a:latin typeface="+mn-lt"/>
        </a:defRPr>
      </a:lvl9pPr>
    </p:bodyStyle>
    <p:otherStyle>
      <a:defPPr>
        <a:defRPr lang="en-US"/>
      </a:defPPr>
      <a:lvl1pPr marL="0" algn="l" defTabSz="914433" rtl="0" eaLnBrk="1" latinLnBrk="0" hangingPunct="1">
        <a:defRPr sz="1801" kern="1200">
          <a:solidFill>
            <a:schemeClr val="tx1"/>
          </a:solidFill>
          <a:latin typeface="+mn-lt"/>
          <a:ea typeface="+mn-ea"/>
          <a:cs typeface="+mn-cs"/>
        </a:defRPr>
      </a:lvl1pPr>
      <a:lvl2pPr marL="457216" algn="l" defTabSz="914433" rtl="0" eaLnBrk="1" latinLnBrk="0" hangingPunct="1">
        <a:defRPr sz="1801" kern="1200">
          <a:solidFill>
            <a:schemeClr val="tx1"/>
          </a:solidFill>
          <a:latin typeface="+mn-lt"/>
          <a:ea typeface="+mn-ea"/>
          <a:cs typeface="+mn-cs"/>
        </a:defRPr>
      </a:lvl2pPr>
      <a:lvl3pPr marL="914433" algn="l" defTabSz="914433" rtl="0" eaLnBrk="1" latinLnBrk="0" hangingPunct="1">
        <a:defRPr sz="1801" kern="1200">
          <a:solidFill>
            <a:schemeClr val="tx1"/>
          </a:solidFill>
          <a:latin typeface="+mn-lt"/>
          <a:ea typeface="+mn-ea"/>
          <a:cs typeface="+mn-cs"/>
        </a:defRPr>
      </a:lvl3pPr>
      <a:lvl4pPr marL="1371653" algn="l" defTabSz="914433" rtl="0" eaLnBrk="1" latinLnBrk="0" hangingPunct="1">
        <a:defRPr sz="1801" kern="1200">
          <a:solidFill>
            <a:schemeClr val="tx1"/>
          </a:solidFill>
          <a:latin typeface="+mn-lt"/>
          <a:ea typeface="+mn-ea"/>
          <a:cs typeface="+mn-cs"/>
        </a:defRPr>
      </a:lvl4pPr>
      <a:lvl5pPr marL="1828869" algn="l" defTabSz="914433" rtl="0" eaLnBrk="1" latinLnBrk="0" hangingPunct="1">
        <a:defRPr sz="1801" kern="1200">
          <a:solidFill>
            <a:schemeClr val="tx1"/>
          </a:solidFill>
          <a:latin typeface="+mn-lt"/>
          <a:ea typeface="+mn-ea"/>
          <a:cs typeface="+mn-cs"/>
        </a:defRPr>
      </a:lvl5pPr>
      <a:lvl6pPr marL="2286085" algn="l" defTabSz="914433" rtl="0" eaLnBrk="1" latinLnBrk="0" hangingPunct="1">
        <a:defRPr sz="1801" kern="1200">
          <a:solidFill>
            <a:schemeClr val="tx1"/>
          </a:solidFill>
          <a:latin typeface="+mn-lt"/>
          <a:ea typeface="+mn-ea"/>
          <a:cs typeface="+mn-cs"/>
        </a:defRPr>
      </a:lvl6pPr>
      <a:lvl7pPr marL="2743302" algn="l" defTabSz="914433" rtl="0" eaLnBrk="1" latinLnBrk="0" hangingPunct="1">
        <a:defRPr sz="1801" kern="1200">
          <a:solidFill>
            <a:schemeClr val="tx1"/>
          </a:solidFill>
          <a:latin typeface="+mn-lt"/>
          <a:ea typeface="+mn-ea"/>
          <a:cs typeface="+mn-cs"/>
        </a:defRPr>
      </a:lvl7pPr>
      <a:lvl8pPr marL="3200522" algn="l" defTabSz="914433" rtl="0" eaLnBrk="1" latinLnBrk="0" hangingPunct="1">
        <a:defRPr sz="1801" kern="1200">
          <a:solidFill>
            <a:schemeClr val="tx1"/>
          </a:solidFill>
          <a:latin typeface="+mn-lt"/>
          <a:ea typeface="+mn-ea"/>
          <a:cs typeface="+mn-cs"/>
        </a:defRPr>
      </a:lvl8pPr>
      <a:lvl9pPr marL="3657738" algn="l" defTabSz="914433"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C69DD43-1D28-4D48-849A-D95684DCA49F}"/>
              </a:ext>
            </a:extLst>
          </p:cNvPr>
          <p:cNvGraphicFramePr>
            <a:graphicFrameLocks noChangeAspect="1"/>
          </p:cNvGraphicFramePr>
          <p:nvPr userDrawn="1">
            <p:custDataLst>
              <p:tags r:id="rId17"/>
            </p:custDataLst>
            <p:extLst>
              <p:ext uri="{D42A27DB-BD31-4B8C-83A1-F6EECF244321}">
                <p14:modId xmlns:p14="http://schemas.microsoft.com/office/powerpoint/2010/main" val="619394071"/>
              </p:ext>
            </p:extLst>
          </p:nvPr>
        </p:nvGraphicFramePr>
        <p:xfrm>
          <a:off x="2124" y="1588"/>
          <a:ext cx="2117" cy="1588"/>
        </p:xfrm>
        <a:graphic>
          <a:graphicData uri="http://schemas.openxmlformats.org/presentationml/2006/ole">
            <mc:AlternateContent xmlns:mc="http://schemas.openxmlformats.org/markup-compatibility/2006">
              <mc:Choice xmlns:v="urn:schemas-microsoft-com:vml" Requires="v">
                <p:oleObj spid="_x0000_s3074" name="think-cell Slide" r:id="rId19" imgW="347" imgH="348" progId="TCLayout.ActiveDocument.1">
                  <p:embed/>
                </p:oleObj>
              </mc:Choice>
              <mc:Fallback>
                <p:oleObj name="think-cell Slide" r:id="rId19" imgW="347" imgH="348" progId="TCLayout.ActiveDocument.1">
                  <p:embed/>
                  <p:pic>
                    <p:nvPicPr>
                      <p:cNvPr id="5" name="Object 4" hidden="1">
                        <a:extLst>
                          <a:ext uri="{FF2B5EF4-FFF2-40B4-BE49-F238E27FC236}">
                            <a16:creationId xmlns:a16="http://schemas.microsoft.com/office/drawing/2014/main" id="{DC69DD43-1D28-4D48-849A-D95684DCA49F}"/>
                          </a:ext>
                        </a:extLst>
                      </p:cNvPr>
                      <p:cNvPicPr/>
                      <p:nvPr/>
                    </p:nvPicPr>
                    <p:blipFill>
                      <a:blip r:embed="rId20"/>
                      <a:stretch>
                        <a:fillRect/>
                      </a:stretch>
                    </p:blipFill>
                    <p:spPr>
                      <a:xfrm>
                        <a:off x="2124"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5AA546D-22D3-46A3-A8C9-4E414682BF41}"/>
              </a:ext>
            </a:extLst>
          </p:cNvPr>
          <p:cNvSpPr/>
          <p:nvPr userDrawn="1">
            <p:custDataLst>
              <p:tags r:id="rId18"/>
            </p:custDataLst>
          </p:nvPr>
        </p:nvSpPr>
        <p:spPr bwMode="auto">
          <a:xfrm>
            <a:off x="2" y="0"/>
            <a:ext cx="211668" cy="158750"/>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rtlCol="0" anchor="ctr" anchorCtr="0" compatLnSpc="1">
            <a:prstTxWarp prst="textNoShape">
              <a:avLst/>
            </a:prstTxWarp>
            <a:noAutofit/>
          </a:bodyPr>
          <a:lstStyle/>
          <a:p>
            <a:pPr marL="0" marR="0" lvl="0" indent="0" algn="ctr" defTabSz="914433"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400" b="0" i="0" u="none" strike="noStrike" cap="none" normalizeH="0" baseline="0" dirty="0">
              <a:ln>
                <a:noFill/>
              </a:ln>
              <a:solidFill>
                <a:schemeClr val="tx1"/>
              </a:solidFill>
              <a:effectLst/>
              <a:latin typeface="Arial" panose="020B0604020202020204" pitchFamily="34" charset="0"/>
              <a:ea typeface="+mj-ea"/>
              <a:cs typeface="+mj-cs"/>
              <a:sym typeface="Arial" panose="020B0604020202020204" pitchFamily="34" charset="0"/>
            </a:endParaRPr>
          </a:p>
        </p:txBody>
      </p:sp>
      <p:pic>
        <p:nvPicPr>
          <p:cNvPr id="1026"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bwMode="auto">
          <a:xfrm>
            <a:off x="304800" y="6447446"/>
            <a:ext cx="1828800" cy="30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6922" y="414338"/>
            <a:ext cx="1158028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4802" y="1057278"/>
            <a:ext cx="11605684"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p:cNvSpPr>
            <a:spLocks noChangeArrowheads="1"/>
          </p:cNvSpPr>
          <p:nvPr/>
        </p:nvSpPr>
        <p:spPr bwMode="auto">
          <a:xfrm>
            <a:off x="11612038" y="6524625"/>
            <a:ext cx="376766" cy="3048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587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r">
              <a:lnSpc>
                <a:spcPct val="90000"/>
              </a:lnSpc>
              <a:defRPr/>
            </a:pPr>
            <a:fld id="{A8CD65C7-0F79-4024-BC73-3205A93B1A38}" type="slidenum">
              <a:rPr lang="de-DE" altLang="en-US" sz="900" b="1" smtClean="0">
                <a:solidFill>
                  <a:srgbClr val="7F7F7F"/>
                </a:solidFill>
              </a:rPr>
              <a:pPr algn="r">
                <a:lnSpc>
                  <a:spcPct val="90000"/>
                </a:lnSpc>
                <a:defRPr/>
              </a:pPr>
              <a:t>‹#›</a:t>
            </a:fld>
            <a:endParaRPr lang="de-DE" altLang="en-US" sz="900">
              <a:solidFill>
                <a:srgbClr val="7F7F7F"/>
              </a:solidFill>
            </a:endParaRPr>
          </a:p>
        </p:txBody>
      </p:sp>
      <p:sp>
        <p:nvSpPr>
          <p:cNvPr id="4119" name="Rectangle 23"/>
          <p:cNvSpPr>
            <a:spLocks noGrp="1" noChangeArrowheads="1"/>
          </p:cNvSpPr>
          <p:nvPr>
            <p:ph type="dt" sz="half" idx="2"/>
          </p:nvPr>
        </p:nvSpPr>
        <p:spPr bwMode="auto">
          <a:xfrm>
            <a:off x="9042400" y="6553201"/>
            <a:ext cx="2349500"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0" bIns="45720" numCol="1" anchor="ctr" anchorCtr="0" compatLnSpc="1">
            <a:prstTxWarp prst="textNoShape">
              <a:avLst/>
            </a:prstTxWarp>
          </a:bodyPr>
          <a:lstStyle>
            <a:lvl1pPr algn="r" eaLnBrk="0" hangingPunct="0">
              <a:spcBef>
                <a:spcPct val="20000"/>
              </a:spcBef>
              <a:spcAft>
                <a:spcPct val="30000"/>
              </a:spcAft>
              <a:buClr>
                <a:schemeClr val="accent1"/>
              </a:buClr>
              <a:buSzPct val="90000"/>
              <a:buFont typeface="Wingdings" pitchFamily="2" charset="2"/>
              <a:buNone/>
              <a:defRPr sz="800">
                <a:latin typeface="Arial" charset="0"/>
                <a:cs typeface="+mn-cs"/>
              </a:defRPr>
            </a:lvl1pPr>
          </a:lstStyle>
          <a:p>
            <a:pPr>
              <a:defRPr/>
            </a:pPr>
            <a:fld id="{7DA84853-0E92-441C-9224-E96341DC6F29}" type="datetime1">
              <a:rPr lang="en-GB"/>
              <a:pPr>
                <a:defRPr/>
              </a:pPr>
              <a:t>29/10/2021</a:t>
            </a:fld>
            <a:endParaRPr lang="en-GB" dirty="0"/>
          </a:p>
        </p:txBody>
      </p:sp>
      <p:sp>
        <p:nvSpPr>
          <p:cNvPr id="1035" name="Text Box 29"/>
          <p:cNvSpPr txBox="1">
            <a:spLocks noChangeArrowheads="1"/>
          </p:cNvSpPr>
          <p:nvPr/>
        </p:nvSpPr>
        <p:spPr bwMode="auto">
          <a:xfrm>
            <a:off x="2061634" y="6569306"/>
            <a:ext cx="731308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9pPr>
          </a:lstStyle>
          <a:p>
            <a:pPr>
              <a:defRPr/>
            </a:pPr>
            <a:r>
              <a:rPr lang="en-US" sz="800" dirty="0">
                <a:cs typeface="+mn-cs"/>
              </a:rPr>
              <a:t>Siam City Cement (Vietnam) Limited | All Rights Reserved.</a:t>
            </a:r>
          </a:p>
        </p:txBody>
      </p:sp>
      <p:cxnSp>
        <p:nvCxnSpPr>
          <p:cNvPr id="3" name="Straight Connector 2"/>
          <p:cNvCxnSpPr/>
          <p:nvPr/>
        </p:nvCxnSpPr>
        <p:spPr bwMode="auto">
          <a:xfrm>
            <a:off x="304800" y="914400"/>
            <a:ext cx="11514667"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Slide Number Placeholder 1"/>
          <p:cNvSpPr>
            <a:spLocks noGrp="1"/>
          </p:cNvSpPr>
          <p:nvPr>
            <p:ph type="sldNum" sz="quarter" idx="4"/>
          </p:nvPr>
        </p:nvSpPr>
        <p:spPr>
          <a:xfrm>
            <a:off x="8737600" y="6356354"/>
            <a:ext cx="28448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spcBef>
                <a:spcPct val="20000"/>
              </a:spcBef>
              <a:spcAft>
                <a:spcPct val="30000"/>
              </a:spcAft>
              <a:buClr>
                <a:schemeClr val="accent1"/>
              </a:buClr>
              <a:buSzPct val="90000"/>
              <a:buFont typeface="Wingdings" panose="05000000000000000000" pitchFamily="2" charset="2"/>
              <a:buNone/>
              <a:defRPr sz="1200" smtClean="0">
                <a:solidFill>
                  <a:srgbClr val="898989"/>
                </a:solidFill>
              </a:defRPr>
            </a:lvl1pPr>
          </a:lstStyle>
          <a:p>
            <a:pPr>
              <a:defRPr/>
            </a:pPr>
            <a:fld id="{DD4189E8-D4E1-48D5-9D60-B9CA88E5BD8E}" type="slidenum">
              <a:rPr lang="en-US" altLang="en-US"/>
              <a:pPr>
                <a:defRPr/>
              </a:pPr>
              <a:t>‹#›</a:t>
            </a:fld>
            <a:endParaRPr lang="en-US" altLang="en-US"/>
          </a:p>
        </p:txBody>
      </p:sp>
    </p:spTree>
    <p:extLst>
      <p:ext uri="{BB962C8B-B14F-4D97-AF65-F5344CB8AC3E}">
        <p14:creationId xmlns:p14="http://schemas.microsoft.com/office/powerpoint/2010/main" val="20119536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724" r:id="rId14"/>
  </p:sldLayoutIdLst>
  <p:hf sldNum="0" hdr="0" ftr="0"/>
  <p:txStyles>
    <p:title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16" algn="l" rtl="0" eaLnBrk="1" fontAlgn="base" hangingPunct="1">
        <a:spcBef>
          <a:spcPct val="0"/>
        </a:spcBef>
        <a:spcAft>
          <a:spcPct val="0"/>
        </a:spcAft>
        <a:defRPr sz="2400">
          <a:solidFill>
            <a:schemeClr val="tx2"/>
          </a:solidFill>
          <a:latin typeface="Arial" charset="0"/>
        </a:defRPr>
      </a:lvl6pPr>
      <a:lvl7pPr marL="914433" algn="l" rtl="0" eaLnBrk="1" fontAlgn="base" hangingPunct="1">
        <a:spcBef>
          <a:spcPct val="0"/>
        </a:spcBef>
        <a:spcAft>
          <a:spcPct val="0"/>
        </a:spcAft>
        <a:defRPr sz="2400">
          <a:solidFill>
            <a:schemeClr val="tx2"/>
          </a:solidFill>
          <a:latin typeface="Arial" charset="0"/>
        </a:defRPr>
      </a:lvl7pPr>
      <a:lvl8pPr marL="1371653" algn="l" rtl="0" eaLnBrk="1" fontAlgn="base" hangingPunct="1">
        <a:spcBef>
          <a:spcPct val="0"/>
        </a:spcBef>
        <a:spcAft>
          <a:spcPct val="0"/>
        </a:spcAft>
        <a:defRPr sz="2400">
          <a:solidFill>
            <a:schemeClr val="tx2"/>
          </a:solidFill>
          <a:latin typeface="Arial" charset="0"/>
        </a:defRPr>
      </a:lvl8pPr>
      <a:lvl9pPr marL="1828869" algn="l" rtl="0" eaLnBrk="1" fontAlgn="base" hangingPunct="1">
        <a:spcBef>
          <a:spcPct val="0"/>
        </a:spcBef>
        <a:spcAft>
          <a:spcPct val="0"/>
        </a:spcAft>
        <a:defRPr sz="2400">
          <a:solidFill>
            <a:schemeClr val="tx2"/>
          </a:solidFill>
          <a:latin typeface="Arial" charset="0"/>
        </a:defRPr>
      </a:lvl9pPr>
    </p:titleStyle>
    <p:bodyStyle>
      <a:lvl1pPr marL="290525" indent="-290525" algn="l" rtl="0" eaLnBrk="1" fontAlgn="base" hangingPunct="1">
        <a:spcBef>
          <a:spcPct val="20000"/>
        </a:spcBef>
        <a:spcAft>
          <a:spcPct val="30000"/>
        </a:spcAft>
        <a:buClr>
          <a:schemeClr val="accent1"/>
        </a:buClr>
        <a:buFont typeface="Times" panose="02020603050405020304" pitchFamily="18" charset="0"/>
        <a:buChar char="•"/>
        <a:defRPr sz="2400">
          <a:solidFill>
            <a:schemeClr val="tx1"/>
          </a:solidFill>
          <a:latin typeface="+mn-lt"/>
          <a:ea typeface="+mn-ea"/>
          <a:cs typeface="+mn-cs"/>
        </a:defRPr>
      </a:lvl1pPr>
      <a:lvl2pPr marL="571522" indent="-279411" algn="l" rtl="0" eaLnBrk="1" fontAlgn="base" hangingPunct="1">
        <a:spcBef>
          <a:spcPct val="0"/>
        </a:spcBef>
        <a:spcAft>
          <a:spcPct val="0"/>
        </a:spcAft>
        <a:buClr>
          <a:schemeClr val="accent1"/>
        </a:buClr>
        <a:buSzPct val="60000"/>
        <a:buFont typeface="Webdings" panose="05030102010509060703" pitchFamily="18" charset="2"/>
        <a:buChar char="4"/>
        <a:defRPr sz="2201">
          <a:solidFill>
            <a:schemeClr val="tx1"/>
          </a:solidFill>
          <a:latin typeface="+mn-lt"/>
        </a:defRPr>
      </a:lvl2pPr>
      <a:lvl3pPr marL="798543" indent="-225436" algn="l" rtl="0" eaLnBrk="1" fontAlgn="base" hangingPunct="1">
        <a:spcBef>
          <a:spcPct val="30000"/>
        </a:spcBef>
        <a:spcAft>
          <a:spcPct val="0"/>
        </a:spcAft>
        <a:buClr>
          <a:schemeClr val="accent1"/>
        </a:buClr>
        <a:buChar char="-"/>
        <a:defRPr sz="2000">
          <a:solidFill>
            <a:schemeClr val="tx1"/>
          </a:solidFill>
          <a:latin typeface="+mn-lt"/>
        </a:defRPr>
      </a:lvl3pPr>
      <a:lvl4pPr marL="1790769" indent="-228609" algn="l" rtl="0" eaLnBrk="1" fontAlgn="base" hangingPunct="1">
        <a:spcBef>
          <a:spcPct val="20000"/>
        </a:spcBef>
        <a:spcAft>
          <a:spcPct val="0"/>
        </a:spcAft>
        <a:buClr>
          <a:srgbClr val="FF0000"/>
        </a:buClr>
        <a:defRPr sz="2000">
          <a:solidFill>
            <a:schemeClr val="tx1"/>
          </a:solidFill>
          <a:latin typeface="+mn-lt"/>
        </a:defRPr>
      </a:lvl4pPr>
      <a:lvl5pPr marL="2209885" indent="-228609" algn="l" rtl="0" eaLnBrk="1" fontAlgn="base" hangingPunct="1">
        <a:spcBef>
          <a:spcPct val="20000"/>
        </a:spcBef>
        <a:spcAft>
          <a:spcPct val="0"/>
        </a:spcAft>
        <a:buClr>
          <a:srgbClr val="FF0000"/>
        </a:buClr>
        <a:buSzPct val="55000"/>
        <a:defRPr sz="2000">
          <a:solidFill>
            <a:schemeClr val="tx1"/>
          </a:solidFill>
          <a:latin typeface="+mn-lt"/>
        </a:defRPr>
      </a:lvl5pPr>
      <a:lvl6pPr marL="2667102" indent="-228609" algn="l" rtl="0" eaLnBrk="1" fontAlgn="base" hangingPunct="1">
        <a:spcBef>
          <a:spcPct val="20000"/>
        </a:spcBef>
        <a:spcAft>
          <a:spcPct val="0"/>
        </a:spcAft>
        <a:buClr>
          <a:srgbClr val="FF0000"/>
        </a:buClr>
        <a:buSzPct val="55000"/>
        <a:defRPr sz="2000">
          <a:solidFill>
            <a:schemeClr val="tx1"/>
          </a:solidFill>
          <a:latin typeface="+mn-lt"/>
        </a:defRPr>
      </a:lvl6pPr>
      <a:lvl7pPr marL="3124318" indent="-228609" algn="l" rtl="0" eaLnBrk="1" fontAlgn="base" hangingPunct="1">
        <a:spcBef>
          <a:spcPct val="20000"/>
        </a:spcBef>
        <a:spcAft>
          <a:spcPct val="0"/>
        </a:spcAft>
        <a:buClr>
          <a:srgbClr val="FF0000"/>
        </a:buClr>
        <a:buSzPct val="55000"/>
        <a:defRPr sz="2000">
          <a:solidFill>
            <a:schemeClr val="tx1"/>
          </a:solidFill>
          <a:latin typeface="+mn-lt"/>
        </a:defRPr>
      </a:lvl7pPr>
      <a:lvl8pPr marL="3581535" indent="-228609" algn="l" rtl="0" eaLnBrk="1" fontAlgn="base" hangingPunct="1">
        <a:spcBef>
          <a:spcPct val="20000"/>
        </a:spcBef>
        <a:spcAft>
          <a:spcPct val="0"/>
        </a:spcAft>
        <a:buClr>
          <a:srgbClr val="FF0000"/>
        </a:buClr>
        <a:buSzPct val="55000"/>
        <a:defRPr sz="2000">
          <a:solidFill>
            <a:schemeClr val="tx1"/>
          </a:solidFill>
          <a:latin typeface="+mn-lt"/>
        </a:defRPr>
      </a:lvl8pPr>
      <a:lvl9pPr marL="4038751" indent="-228609" algn="l" rtl="0" eaLnBrk="1" fontAlgn="base" hangingPunct="1">
        <a:spcBef>
          <a:spcPct val="20000"/>
        </a:spcBef>
        <a:spcAft>
          <a:spcPct val="0"/>
        </a:spcAft>
        <a:buClr>
          <a:srgbClr val="FF0000"/>
        </a:buClr>
        <a:buSzPct val="55000"/>
        <a:defRPr sz="2000">
          <a:solidFill>
            <a:schemeClr val="tx1"/>
          </a:solidFill>
          <a:latin typeface="+mn-lt"/>
        </a:defRPr>
      </a:lvl9pPr>
    </p:bodyStyle>
    <p:otherStyle>
      <a:defPPr>
        <a:defRPr lang="en-US"/>
      </a:defPPr>
      <a:lvl1pPr marL="0" algn="l" defTabSz="914433" rtl="0" eaLnBrk="1" latinLnBrk="0" hangingPunct="1">
        <a:defRPr sz="1801" kern="1200">
          <a:solidFill>
            <a:schemeClr val="tx1"/>
          </a:solidFill>
          <a:latin typeface="+mn-lt"/>
          <a:ea typeface="+mn-ea"/>
          <a:cs typeface="+mn-cs"/>
        </a:defRPr>
      </a:lvl1pPr>
      <a:lvl2pPr marL="457216" algn="l" defTabSz="914433" rtl="0" eaLnBrk="1" latinLnBrk="0" hangingPunct="1">
        <a:defRPr sz="1801" kern="1200">
          <a:solidFill>
            <a:schemeClr val="tx1"/>
          </a:solidFill>
          <a:latin typeface="+mn-lt"/>
          <a:ea typeface="+mn-ea"/>
          <a:cs typeface="+mn-cs"/>
        </a:defRPr>
      </a:lvl2pPr>
      <a:lvl3pPr marL="914433" algn="l" defTabSz="914433" rtl="0" eaLnBrk="1" latinLnBrk="0" hangingPunct="1">
        <a:defRPr sz="1801" kern="1200">
          <a:solidFill>
            <a:schemeClr val="tx1"/>
          </a:solidFill>
          <a:latin typeface="+mn-lt"/>
          <a:ea typeface="+mn-ea"/>
          <a:cs typeface="+mn-cs"/>
        </a:defRPr>
      </a:lvl3pPr>
      <a:lvl4pPr marL="1371653" algn="l" defTabSz="914433" rtl="0" eaLnBrk="1" latinLnBrk="0" hangingPunct="1">
        <a:defRPr sz="1801" kern="1200">
          <a:solidFill>
            <a:schemeClr val="tx1"/>
          </a:solidFill>
          <a:latin typeface="+mn-lt"/>
          <a:ea typeface="+mn-ea"/>
          <a:cs typeface="+mn-cs"/>
        </a:defRPr>
      </a:lvl4pPr>
      <a:lvl5pPr marL="1828869" algn="l" defTabSz="914433" rtl="0" eaLnBrk="1" latinLnBrk="0" hangingPunct="1">
        <a:defRPr sz="1801" kern="1200">
          <a:solidFill>
            <a:schemeClr val="tx1"/>
          </a:solidFill>
          <a:latin typeface="+mn-lt"/>
          <a:ea typeface="+mn-ea"/>
          <a:cs typeface="+mn-cs"/>
        </a:defRPr>
      </a:lvl5pPr>
      <a:lvl6pPr marL="2286085" algn="l" defTabSz="914433" rtl="0" eaLnBrk="1" latinLnBrk="0" hangingPunct="1">
        <a:defRPr sz="1801" kern="1200">
          <a:solidFill>
            <a:schemeClr val="tx1"/>
          </a:solidFill>
          <a:latin typeface="+mn-lt"/>
          <a:ea typeface="+mn-ea"/>
          <a:cs typeface="+mn-cs"/>
        </a:defRPr>
      </a:lvl6pPr>
      <a:lvl7pPr marL="2743302" algn="l" defTabSz="914433" rtl="0" eaLnBrk="1" latinLnBrk="0" hangingPunct="1">
        <a:defRPr sz="1801" kern="1200">
          <a:solidFill>
            <a:schemeClr val="tx1"/>
          </a:solidFill>
          <a:latin typeface="+mn-lt"/>
          <a:ea typeface="+mn-ea"/>
          <a:cs typeface="+mn-cs"/>
        </a:defRPr>
      </a:lvl7pPr>
      <a:lvl8pPr marL="3200522" algn="l" defTabSz="914433" rtl="0" eaLnBrk="1" latinLnBrk="0" hangingPunct="1">
        <a:defRPr sz="1801" kern="1200">
          <a:solidFill>
            <a:schemeClr val="tx1"/>
          </a:solidFill>
          <a:latin typeface="+mn-lt"/>
          <a:ea typeface="+mn-ea"/>
          <a:cs typeface="+mn-cs"/>
        </a:defRPr>
      </a:lvl8pPr>
      <a:lvl9pPr marL="3657738" algn="l" defTabSz="914433"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8312D43-E539-4C71-BFE9-85A3BF2C4F48}"/>
              </a:ext>
            </a:extLst>
          </p:cNvPr>
          <p:cNvGraphicFramePr>
            <a:graphicFrameLocks noChangeAspect="1"/>
          </p:cNvGraphicFramePr>
          <p:nvPr userDrawn="1">
            <p:custDataLst>
              <p:tags r:id="rId4"/>
            </p:custDataLst>
            <p:extLst>
              <p:ext uri="{D42A27DB-BD31-4B8C-83A1-F6EECF244321}">
                <p14:modId xmlns:p14="http://schemas.microsoft.com/office/powerpoint/2010/main" val="3299648242"/>
              </p:ext>
            </p:extLst>
          </p:nvPr>
        </p:nvGraphicFramePr>
        <p:xfrm>
          <a:off x="2124" y="1588"/>
          <a:ext cx="2117" cy="1588"/>
        </p:xfrm>
        <a:graphic>
          <a:graphicData uri="http://schemas.openxmlformats.org/presentationml/2006/ole">
            <mc:AlternateContent xmlns:mc="http://schemas.openxmlformats.org/markup-compatibility/2006">
              <mc:Choice xmlns:v="urn:schemas-microsoft-com:vml" Requires="v">
                <p:oleObj spid="_x0000_s4098" name="think-cell Slide" r:id="rId5" imgW="347" imgH="348" progId="TCLayout.ActiveDocument.1">
                  <p:embed/>
                </p:oleObj>
              </mc:Choice>
              <mc:Fallback>
                <p:oleObj name="think-cell Slide" r:id="rId5" imgW="347" imgH="348" progId="TCLayout.ActiveDocument.1">
                  <p:embed/>
                  <p:pic>
                    <p:nvPicPr>
                      <p:cNvPr id="2" name="Object 1" hidden="1">
                        <a:extLst>
                          <a:ext uri="{FF2B5EF4-FFF2-40B4-BE49-F238E27FC236}">
                            <a16:creationId xmlns:a16="http://schemas.microsoft.com/office/drawing/2014/main" id="{58312D43-E539-4C71-BFE9-85A3BF2C4F48}"/>
                          </a:ext>
                        </a:extLst>
                      </p:cNvPr>
                      <p:cNvPicPr/>
                      <p:nvPr/>
                    </p:nvPicPr>
                    <p:blipFill>
                      <a:blip r:embed="rId6"/>
                      <a:stretch>
                        <a:fillRect/>
                      </a:stretch>
                    </p:blipFill>
                    <p:spPr>
                      <a:xfrm>
                        <a:off x="2124" y="1588"/>
                        <a:ext cx="2117" cy="1588"/>
                      </a:xfrm>
                      <a:prstGeom prst="rect">
                        <a:avLst/>
                      </a:prstGeom>
                    </p:spPr>
                  </p:pic>
                </p:oleObj>
              </mc:Fallback>
            </mc:AlternateContent>
          </a:graphicData>
        </a:graphic>
      </p:graphicFrame>
      <p:pic>
        <p:nvPicPr>
          <p:cNvPr id="2050"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219200" y="2616966"/>
            <a:ext cx="9753600" cy="162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526912"/>
      </p:ext>
    </p:extLst>
  </p:cSld>
  <p:clrMap bg1="lt1" tx1="dk1" bg2="lt2" tx2="dk2" accent1="accent1" accent2="accent2" accent3="accent3" accent4="accent4" accent5="accent5" accent6="accent6" hlink="hlink" folHlink="folHlink"/>
  <p:sldLayoutIdLst>
    <p:sldLayoutId id="214748369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6" algn="ctr" rtl="0" fontAlgn="base">
        <a:spcBef>
          <a:spcPct val="0"/>
        </a:spcBef>
        <a:spcAft>
          <a:spcPct val="0"/>
        </a:spcAft>
        <a:defRPr sz="4400">
          <a:solidFill>
            <a:schemeClr val="tx1"/>
          </a:solidFill>
          <a:latin typeface="Calibri" pitchFamily="34" charset="0"/>
        </a:defRPr>
      </a:lvl6pPr>
      <a:lvl7pPr marL="914433" algn="ctr" rtl="0" fontAlgn="base">
        <a:spcBef>
          <a:spcPct val="0"/>
        </a:spcBef>
        <a:spcAft>
          <a:spcPct val="0"/>
        </a:spcAft>
        <a:defRPr sz="4400">
          <a:solidFill>
            <a:schemeClr val="tx1"/>
          </a:solidFill>
          <a:latin typeface="Calibri" pitchFamily="34" charset="0"/>
        </a:defRPr>
      </a:lvl7pPr>
      <a:lvl8pPr marL="1371653" algn="ctr" rtl="0" fontAlgn="base">
        <a:spcBef>
          <a:spcPct val="0"/>
        </a:spcBef>
        <a:spcAft>
          <a:spcPct val="0"/>
        </a:spcAft>
        <a:defRPr sz="4400">
          <a:solidFill>
            <a:schemeClr val="tx1"/>
          </a:solidFill>
          <a:latin typeface="Calibri" pitchFamily="34" charset="0"/>
        </a:defRPr>
      </a:lvl8pPr>
      <a:lvl9pPr marL="1828869" algn="ctr" rtl="0" fontAlgn="base">
        <a:spcBef>
          <a:spcPct val="0"/>
        </a:spcBef>
        <a:spcAft>
          <a:spcPct val="0"/>
        </a:spcAft>
        <a:defRPr sz="4400">
          <a:solidFill>
            <a:schemeClr val="tx1"/>
          </a:solidFill>
          <a:latin typeface="Calibri" pitchFamily="34" charset="0"/>
        </a:defRPr>
      </a:lvl9pPr>
    </p:titleStyle>
    <p:bodyStyle>
      <a:lvl1pPr marL="342913" indent="-3429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78" indent="-28576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44" indent="-228609"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60" indent="-22860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78" indent="-22860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96"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13"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29"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45"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33" rtl="0" eaLnBrk="1" latinLnBrk="0" hangingPunct="1">
        <a:defRPr sz="1801" kern="1200">
          <a:solidFill>
            <a:schemeClr val="tx1"/>
          </a:solidFill>
          <a:latin typeface="+mn-lt"/>
          <a:ea typeface="+mn-ea"/>
          <a:cs typeface="+mn-cs"/>
        </a:defRPr>
      </a:lvl1pPr>
      <a:lvl2pPr marL="457216" algn="l" defTabSz="914433" rtl="0" eaLnBrk="1" latinLnBrk="0" hangingPunct="1">
        <a:defRPr sz="1801" kern="1200">
          <a:solidFill>
            <a:schemeClr val="tx1"/>
          </a:solidFill>
          <a:latin typeface="+mn-lt"/>
          <a:ea typeface="+mn-ea"/>
          <a:cs typeface="+mn-cs"/>
        </a:defRPr>
      </a:lvl2pPr>
      <a:lvl3pPr marL="914433" algn="l" defTabSz="914433" rtl="0" eaLnBrk="1" latinLnBrk="0" hangingPunct="1">
        <a:defRPr sz="1801" kern="1200">
          <a:solidFill>
            <a:schemeClr val="tx1"/>
          </a:solidFill>
          <a:latin typeface="+mn-lt"/>
          <a:ea typeface="+mn-ea"/>
          <a:cs typeface="+mn-cs"/>
        </a:defRPr>
      </a:lvl3pPr>
      <a:lvl4pPr marL="1371653" algn="l" defTabSz="914433" rtl="0" eaLnBrk="1" latinLnBrk="0" hangingPunct="1">
        <a:defRPr sz="1801" kern="1200">
          <a:solidFill>
            <a:schemeClr val="tx1"/>
          </a:solidFill>
          <a:latin typeface="+mn-lt"/>
          <a:ea typeface="+mn-ea"/>
          <a:cs typeface="+mn-cs"/>
        </a:defRPr>
      </a:lvl4pPr>
      <a:lvl5pPr marL="1828869" algn="l" defTabSz="914433" rtl="0" eaLnBrk="1" latinLnBrk="0" hangingPunct="1">
        <a:defRPr sz="1801" kern="1200">
          <a:solidFill>
            <a:schemeClr val="tx1"/>
          </a:solidFill>
          <a:latin typeface="+mn-lt"/>
          <a:ea typeface="+mn-ea"/>
          <a:cs typeface="+mn-cs"/>
        </a:defRPr>
      </a:lvl5pPr>
      <a:lvl6pPr marL="2286085" algn="l" defTabSz="914433" rtl="0" eaLnBrk="1" latinLnBrk="0" hangingPunct="1">
        <a:defRPr sz="1801" kern="1200">
          <a:solidFill>
            <a:schemeClr val="tx1"/>
          </a:solidFill>
          <a:latin typeface="+mn-lt"/>
          <a:ea typeface="+mn-ea"/>
          <a:cs typeface="+mn-cs"/>
        </a:defRPr>
      </a:lvl6pPr>
      <a:lvl7pPr marL="2743302" algn="l" defTabSz="914433" rtl="0" eaLnBrk="1" latinLnBrk="0" hangingPunct="1">
        <a:defRPr sz="1801" kern="1200">
          <a:solidFill>
            <a:schemeClr val="tx1"/>
          </a:solidFill>
          <a:latin typeface="+mn-lt"/>
          <a:ea typeface="+mn-ea"/>
          <a:cs typeface="+mn-cs"/>
        </a:defRPr>
      </a:lvl7pPr>
      <a:lvl8pPr marL="3200522" algn="l" defTabSz="914433" rtl="0" eaLnBrk="1" latinLnBrk="0" hangingPunct="1">
        <a:defRPr sz="1801" kern="1200">
          <a:solidFill>
            <a:schemeClr val="tx1"/>
          </a:solidFill>
          <a:latin typeface="+mn-lt"/>
          <a:ea typeface="+mn-ea"/>
          <a:cs typeface="+mn-cs"/>
        </a:defRPr>
      </a:lvl8pPr>
      <a:lvl9pPr marL="3657738" algn="l" defTabSz="914433"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7"/>
            </p:custDataLst>
            <p:extLst>
              <p:ext uri="{D42A27DB-BD31-4B8C-83A1-F6EECF244321}">
                <p14:modId xmlns:p14="http://schemas.microsoft.com/office/powerpoint/2010/main" val="2974298131"/>
              </p:ext>
            </p:extLst>
          </p:nvPr>
        </p:nvGraphicFramePr>
        <p:xfrm>
          <a:off x="1956" y="1593"/>
          <a:ext cx="1954" cy="1587"/>
        </p:xfrm>
        <a:graphic>
          <a:graphicData uri="http://schemas.openxmlformats.org/presentationml/2006/ole">
            <mc:AlternateContent xmlns:mc="http://schemas.openxmlformats.org/markup-compatibility/2006">
              <mc:Choice xmlns:v="urn:schemas-microsoft-com:vml" Requires="v">
                <p:oleObj spid="_x0000_s5122" name="think-cell Slide" r:id="rId22" imgW="270" imgH="270" progId="TCLayout.ActiveDocument.1">
                  <p:embed/>
                </p:oleObj>
              </mc:Choice>
              <mc:Fallback>
                <p:oleObj name="think-cell Slide" r:id="rId22" imgW="270" imgH="270" progId="TCLayout.ActiveDocument.1">
                  <p:embed/>
                  <p:pic>
                    <p:nvPicPr>
                      <p:cNvPr id="7" name="Object 6" hidden="1"/>
                      <p:cNvPicPr/>
                      <p:nvPr/>
                    </p:nvPicPr>
                    <p:blipFill>
                      <a:blip r:embed="rId23"/>
                      <a:stretch>
                        <a:fillRect/>
                      </a:stretch>
                    </p:blipFill>
                    <p:spPr>
                      <a:xfrm>
                        <a:off x="1956" y="1593"/>
                        <a:ext cx="1954" cy="1587"/>
                      </a:xfrm>
                      <a:prstGeom prst="rect">
                        <a:avLst/>
                      </a:prstGeom>
                    </p:spPr>
                  </p:pic>
                </p:oleObj>
              </mc:Fallback>
            </mc:AlternateContent>
          </a:graphicData>
        </a:graphic>
      </p:graphicFrame>
      <p:sp>
        <p:nvSpPr>
          <p:cNvPr id="2" name="Title Placeholder"/>
          <p:cNvSpPr>
            <a:spLocks noGrp="1"/>
          </p:cNvSpPr>
          <p:nvPr>
            <p:ph type="title"/>
          </p:nvPr>
        </p:nvSpPr>
        <p:spPr>
          <a:xfrm>
            <a:off x="689708" y="116632"/>
            <a:ext cx="10798692" cy="792088"/>
          </a:xfrm>
          <a:prstGeom prst="rect">
            <a:avLst/>
          </a:prstGeom>
        </p:spPr>
        <p:txBody>
          <a:bodyPr vert="horz" lIns="0" tIns="0" rIns="0" bIns="7200" rtlCol="0" anchor="b" anchorCtr="0">
            <a:noAutofit/>
          </a:bodyPr>
          <a:lstStyle/>
          <a:p>
            <a:endParaRPr lang="en-GB" dirty="0"/>
          </a:p>
        </p:txBody>
      </p:sp>
      <p:sp>
        <p:nvSpPr>
          <p:cNvPr id="5" name="Footer Placeholder"/>
          <p:cNvSpPr>
            <a:spLocks noGrp="1"/>
          </p:cNvSpPr>
          <p:nvPr>
            <p:ph type="ftr" sz="quarter" idx="3"/>
          </p:nvPr>
        </p:nvSpPr>
        <p:spPr>
          <a:xfrm>
            <a:off x="1752605" y="6632327"/>
            <a:ext cx="4609275" cy="123111"/>
          </a:xfrm>
          <a:prstGeom prst="rect">
            <a:avLst/>
          </a:prstGeom>
        </p:spPr>
        <p:txBody>
          <a:bodyPr vert="horz" wrap="none" lIns="0" tIns="0" rIns="0" bIns="0" rtlCol="0" anchor="b" anchorCtr="0">
            <a:noAutofit/>
          </a:bodyPr>
          <a:lstStyle>
            <a:lvl1pPr algn="l">
              <a:defRPr sz="738">
                <a:solidFill>
                  <a:srgbClr val="000000"/>
                </a:solidFill>
                <a:latin typeface="Arial" pitchFamily="34" charset="0"/>
                <a:cs typeface="Arial" pitchFamily="34" charset="0"/>
              </a:defRPr>
            </a:lvl1pPr>
          </a:lstStyle>
          <a:p>
            <a:r>
              <a:rPr lang="en-SG"/>
              <a:t>Product Portfolio Study, MKT Dept., Nov 2015</a:t>
            </a:r>
            <a:endParaRPr lang="en-GB" dirty="0"/>
          </a:p>
        </p:txBody>
      </p:sp>
      <p:sp>
        <p:nvSpPr>
          <p:cNvPr id="6" name="Slide Number Placeholder"/>
          <p:cNvSpPr>
            <a:spLocks noGrp="1"/>
          </p:cNvSpPr>
          <p:nvPr>
            <p:ph type="sldNum" sz="quarter" idx="4"/>
          </p:nvPr>
        </p:nvSpPr>
        <p:spPr>
          <a:xfrm>
            <a:off x="11236267" y="6597352"/>
            <a:ext cx="265876" cy="144016"/>
          </a:xfrm>
          <a:prstGeom prst="rect">
            <a:avLst/>
          </a:prstGeom>
        </p:spPr>
        <p:txBody>
          <a:bodyPr vert="horz" wrap="none" lIns="0" tIns="10800" rIns="0" bIns="0" rtlCol="0" anchor="t" anchorCtr="0">
            <a:noAutofit/>
          </a:bodyPr>
          <a:lstStyle>
            <a:lvl1pPr algn="r">
              <a:defRPr sz="923" b="1">
                <a:solidFill>
                  <a:srgbClr val="000000"/>
                </a:solidFill>
                <a:latin typeface="Arial" pitchFamily="34" charset="0"/>
                <a:cs typeface="Arial" pitchFamily="34" charset="0"/>
              </a:defRPr>
            </a:lvl1pPr>
          </a:lstStyle>
          <a:p>
            <a:fld id="{2485B633-6863-4B84-8019-F125347A66EC}" type="slidenum">
              <a:rPr lang="en-GB" smtClean="0"/>
              <a:pPr/>
              <a:t>‹#›</a:t>
            </a:fld>
            <a:endParaRPr lang="en-GB" dirty="0"/>
          </a:p>
        </p:txBody>
      </p:sp>
      <p:sp>
        <p:nvSpPr>
          <p:cNvPr id="13" name="Classification"/>
          <p:cNvSpPr txBox="1">
            <a:spLocks/>
          </p:cNvSpPr>
          <p:nvPr>
            <p:custDataLst>
              <p:tags r:id="rId18"/>
            </p:custDataLst>
          </p:nvPr>
        </p:nvSpPr>
        <p:spPr>
          <a:xfrm>
            <a:off x="7336694" y="6632328"/>
            <a:ext cx="1875692" cy="123111"/>
          </a:xfrm>
          <a:prstGeom prst="rect">
            <a:avLst/>
          </a:prstGeom>
        </p:spPr>
        <p:txBody>
          <a:bodyPr vert="horz" wrap="none" lIns="0" tIns="0" rIns="0" bIns="0" rtlCol="0" anchor="b" anchorCtr="0">
            <a:noAutofit/>
          </a:bodyPr>
          <a:lstStyle>
            <a:defPPr>
              <a:defRPr lang="de-DE"/>
            </a:defPPr>
            <a:lvl1pPr>
              <a:defRPr sz="800">
                <a:solidFill>
                  <a:srgbClr val="000000"/>
                </a:solidFill>
                <a:latin typeface="Arial" pitchFamily="34" charset="0"/>
                <a:cs typeface="Arial" pitchFamily="34" charset="0"/>
              </a:defRPr>
            </a:lvl1pPr>
          </a:lstStyle>
          <a:p>
            <a:pPr lvl="0"/>
            <a:endParaRPr lang="en-GB" sz="738" b="1" noProof="1">
              <a:solidFill>
                <a:schemeClr val="tx2"/>
              </a:solidFill>
            </a:endParaRPr>
          </a:p>
        </p:txBody>
      </p:sp>
      <p:sp>
        <p:nvSpPr>
          <p:cNvPr id="14" name="Text Placeholder"/>
          <p:cNvSpPr>
            <a:spLocks noGrp="1"/>
          </p:cNvSpPr>
          <p:nvPr>
            <p:ph type="body" idx="1"/>
          </p:nvPr>
        </p:nvSpPr>
        <p:spPr>
          <a:xfrm>
            <a:off x="689710" y="1124744"/>
            <a:ext cx="10812583" cy="511254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Status" hidden="1"/>
          <p:cNvSpPr txBox="1">
            <a:spLocks/>
          </p:cNvSpPr>
          <p:nvPr>
            <p:custDataLst>
              <p:tags r:id="rId19"/>
            </p:custDataLst>
          </p:nvPr>
        </p:nvSpPr>
        <p:spPr>
          <a:xfrm rot="16200000">
            <a:off x="10935487" y="779656"/>
            <a:ext cx="1501030" cy="341276"/>
          </a:xfrm>
          <a:prstGeom prst="rect">
            <a:avLst/>
          </a:prstGeom>
          <a:noFill/>
        </p:spPr>
        <p:txBody>
          <a:bodyPr wrap="none" lIns="0" tIns="0" rIns="0" bIns="0" rtlCol="0">
            <a:noAutofit/>
          </a:bodyPr>
          <a:lstStyle/>
          <a:p>
            <a:pPr algn="r">
              <a:lnSpc>
                <a:spcPts val="2030"/>
              </a:lnSpc>
            </a:pPr>
            <a:r>
              <a:rPr lang="en-GB" sz="2030" b="1" dirty="0">
                <a:solidFill>
                  <a:srgbClr val="FF1100"/>
                </a:solidFill>
                <a:latin typeface="+mj-lt"/>
              </a:rPr>
              <a:t>DRAFT</a:t>
            </a:r>
          </a:p>
        </p:txBody>
      </p:sp>
      <p:cxnSp>
        <p:nvCxnSpPr>
          <p:cNvPr id="15" name="Straight Connector 14"/>
          <p:cNvCxnSpPr/>
          <p:nvPr/>
        </p:nvCxnSpPr>
        <p:spPr>
          <a:xfrm>
            <a:off x="675820" y="939846"/>
            <a:ext cx="1081258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custDataLst>
              <p:tags r:id="rId20"/>
            </p:custDataLst>
          </p:nvPr>
        </p:nvPicPr>
        <p:blipFill>
          <a:blip r:embed="rId24" cstate="hqprint">
            <a:extLst>
              <a:ext uri="{28A0092B-C50C-407E-A947-70E740481C1C}">
                <a14:useLocalDpi xmlns:a14="http://schemas.microsoft.com/office/drawing/2010/main" val="0"/>
              </a:ext>
            </a:extLst>
          </a:blip>
          <a:stretch>
            <a:fillRect/>
          </a:stretch>
        </p:blipFill>
        <p:spPr>
          <a:xfrm>
            <a:off x="490075" y="6433600"/>
            <a:ext cx="864393" cy="302876"/>
          </a:xfrm>
          <a:prstGeom prst="rect">
            <a:avLst/>
          </a:prstGeom>
        </p:spPr>
      </p:pic>
      <p:pic>
        <p:nvPicPr>
          <p:cNvPr id="4" name="Picture 3"/>
          <p:cNvPicPr>
            <a:picLocks noChangeAspect="1"/>
          </p:cNvPicPr>
          <p:nvPr>
            <p:custDataLst>
              <p:tags r:id="rId21"/>
            </p:custDataLst>
          </p:nvPr>
        </p:nvPicPr>
        <p:blipFill>
          <a:blip r:embed="rId25" cstate="hqprint">
            <a:extLst>
              <a:ext uri="{28A0092B-C50C-407E-A947-70E740481C1C}">
                <a14:useLocalDpi xmlns:a14="http://schemas.microsoft.com/office/drawing/2010/main" val="0"/>
              </a:ext>
            </a:extLst>
          </a:blip>
          <a:stretch>
            <a:fillRect/>
          </a:stretch>
        </p:blipFill>
        <p:spPr bwMode="gray">
          <a:xfrm>
            <a:off x="9732892" y="6549235"/>
            <a:ext cx="1197081" cy="206715"/>
          </a:xfrm>
          <a:prstGeom prst="rect">
            <a:avLst/>
          </a:prstGeom>
        </p:spPr>
      </p:pic>
    </p:spTree>
    <p:extLst>
      <p:ext uri="{BB962C8B-B14F-4D97-AF65-F5344CB8AC3E}">
        <p14:creationId xmlns:p14="http://schemas.microsoft.com/office/powerpoint/2010/main" val="29535587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6" r:id="rId11"/>
    <p:sldLayoutId id="2147483707" r:id="rId12"/>
    <p:sldLayoutId id="2147483708" r:id="rId13"/>
    <p:sldLayoutId id="2147483709" r:id="rId14"/>
  </p:sldLayoutIdLst>
  <p:hf hdr="0" dt="0"/>
  <p:txStyles>
    <p:titleStyle>
      <a:lvl1pPr algn="l" defTabSz="844115" rtl="0" eaLnBrk="1" latinLnBrk="0" hangingPunct="1">
        <a:lnSpc>
          <a:spcPct val="100000"/>
        </a:lnSpc>
        <a:spcBef>
          <a:spcPct val="0"/>
        </a:spcBef>
        <a:buNone/>
        <a:defRPr sz="2215" b="1" kern="1200">
          <a:solidFill>
            <a:schemeClr val="tx1"/>
          </a:solidFill>
          <a:latin typeface="Arial" pitchFamily="34" charset="0"/>
          <a:ea typeface="+mj-ea"/>
          <a:cs typeface="Arial" pitchFamily="34" charset="0"/>
        </a:defRPr>
      </a:lvl1pPr>
    </p:titleStyle>
    <p:bodyStyle>
      <a:lvl1pPr marL="249248" indent="-249248" algn="l" defTabSz="844115" rtl="0" eaLnBrk="1" latinLnBrk="0" hangingPunct="1">
        <a:spcBef>
          <a:spcPts val="532"/>
        </a:spcBef>
        <a:buClr>
          <a:srgbClr val="FF1100"/>
        </a:buClr>
        <a:buFont typeface="Arial" pitchFamily="34" charset="0"/>
        <a:buChar char="•"/>
        <a:defRPr sz="2215" kern="1200">
          <a:solidFill>
            <a:schemeClr val="tx1"/>
          </a:solidFill>
          <a:latin typeface="Arial" pitchFamily="34" charset="0"/>
          <a:ea typeface="+mn-ea"/>
          <a:cs typeface="Arial" pitchFamily="34" charset="0"/>
        </a:defRPr>
      </a:lvl1pPr>
      <a:lvl2pPr marL="495169" indent="-245925" algn="l" defTabSz="844115" rtl="0" eaLnBrk="1" latinLnBrk="0" hangingPunct="1">
        <a:spcBef>
          <a:spcPts val="21"/>
        </a:spcBef>
        <a:buClr>
          <a:srgbClr val="FF1100"/>
        </a:buClr>
        <a:buSzPct val="60000"/>
        <a:buFont typeface="Wingdings 3" pitchFamily="18" charset="2"/>
        <a:buChar char=""/>
        <a:defRPr sz="2030" b="0" kern="1200">
          <a:solidFill>
            <a:schemeClr val="tx1"/>
          </a:solidFill>
          <a:latin typeface="Arial" pitchFamily="34" charset="0"/>
          <a:ea typeface="+mn-ea"/>
          <a:cs typeface="Arial" pitchFamily="34" charset="0"/>
        </a:defRPr>
      </a:lvl2pPr>
      <a:lvl3pPr marL="757707" indent="-262540" algn="l" defTabSz="844115" rtl="0" eaLnBrk="1" latinLnBrk="0" hangingPunct="1">
        <a:spcBef>
          <a:spcPts val="443"/>
        </a:spcBef>
        <a:buClr>
          <a:srgbClr val="FF1100"/>
        </a:buClr>
        <a:buSzPct val="60000"/>
        <a:buFont typeface="Symbol" pitchFamily="18" charset="2"/>
        <a:buChar char="-"/>
        <a:defRPr lang="de-CH" sz="1845" kern="1200" dirty="0">
          <a:solidFill>
            <a:schemeClr val="tx1"/>
          </a:solidFill>
          <a:latin typeface="Arial" pitchFamily="34" charset="0"/>
          <a:ea typeface="+mn-ea"/>
          <a:cs typeface="Arial" pitchFamily="34" charset="0"/>
        </a:defRPr>
      </a:lvl3pPr>
      <a:lvl4pPr marL="1026895" indent="-262540" algn="l" defTabSz="844115" rtl="0" eaLnBrk="1" latinLnBrk="0" hangingPunct="1">
        <a:spcBef>
          <a:spcPts val="443"/>
        </a:spcBef>
        <a:buClr>
          <a:srgbClr val="FF1100"/>
        </a:buClr>
        <a:buSzPct val="60000"/>
        <a:buFont typeface="Symbol" pitchFamily="18" charset="2"/>
        <a:buChar char=""/>
        <a:defRPr sz="1845" kern="1200">
          <a:solidFill>
            <a:schemeClr val="tx1"/>
          </a:solidFill>
          <a:latin typeface="Arial" pitchFamily="34" charset="0"/>
          <a:ea typeface="+mn-ea"/>
          <a:cs typeface="Arial" pitchFamily="34" charset="0"/>
        </a:defRPr>
      </a:lvl4pPr>
      <a:lvl5pPr marL="1289435" indent="-262540" algn="l" defTabSz="844115" rtl="0" eaLnBrk="1" latinLnBrk="0" hangingPunct="1">
        <a:spcBef>
          <a:spcPts val="443"/>
        </a:spcBef>
        <a:buClr>
          <a:srgbClr val="FF1100"/>
        </a:buClr>
        <a:buSzPct val="60000"/>
        <a:buFont typeface="Symbol" pitchFamily="18" charset="2"/>
        <a:buChar char="-"/>
        <a:defRPr sz="1845" kern="1200">
          <a:solidFill>
            <a:schemeClr val="tx1"/>
          </a:solidFill>
          <a:latin typeface="Arial" pitchFamily="34" charset="0"/>
          <a:ea typeface="+mn-ea"/>
          <a:cs typeface="Arial" pitchFamily="34" charset="0"/>
        </a:defRPr>
      </a:lvl5pPr>
      <a:lvl6pPr marL="2321314" indent="-211028" algn="l" defTabSz="844115" rtl="0" eaLnBrk="1" latinLnBrk="0" hangingPunct="1">
        <a:spcBef>
          <a:spcPct val="20000"/>
        </a:spcBef>
        <a:buFont typeface="Arial" pitchFamily="34" charset="0"/>
        <a:buChar char="•"/>
        <a:defRPr sz="1845" kern="1200">
          <a:solidFill>
            <a:schemeClr val="tx1"/>
          </a:solidFill>
          <a:latin typeface="+mn-lt"/>
          <a:ea typeface="+mn-ea"/>
          <a:cs typeface="+mn-cs"/>
        </a:defRPr>
      </a:lvl6pPr>
      <a:lvl7pPr marL="2743373" indent="-211028" algn="l" defTabSz="844115" rtl="0" eaLnBrk="1" latinLnBrk="0" hangingPunct="1">
        <a:spcBef>
          <a:spcPct val="20000"/>
        </a:spcBef>
        <a:buFont typeface="Arial" pitchFamily="34" charset="0"/>
        <a:buChar char="•"/>
        <a:defRPr sz="1845" kern="1200">
          <a:solidFill>
            <a:schemeClr val="tx1"/>
          </a:solidFill>
          <a:latin typeface="+mn-lt"/>
          <a:ea typeface="+mn-ea"/>
          <a:cs typeface="+mn-cs"/>
        </a:defRPr>
      </a:lvl7pPr>
      <a:lvl8pPr marL="3165428" indent="-211028" algn="l" defTabSz="844115" rtl="0" eaLnBrk="1" latinLnBrk="0" hangingPunct="1">
        <a:spcBef>
          <a:spcPct val="20000"/>
        </a:spcBef>
        <a:buFont typeface="Arial" pitchFamily="34" charset="0"/>
        <a:buChar char="•"/>
        <a:defRPr sz="1845" kern="1200">
          <a:solidFill>
            <a:schemeClr val="tx1"/>
          </a:solidFill>
          <a:latin typeface="+mn-lt"/>
          <a:ea typeface="+mn-ea"/>
          <a:cs typeface="+mn-cs"/>
        </a:defRPr>
      </a:lvl8pPr>
      <a:lvl9pPr marL="3587485" indent="-211028" algn="l" defTabSz="844115" rtl="0" eaLnBrk="1" latinLnBrk="0" hangingPunct="1">
        <a:spcBef>
          <a:spcPct val="20000"/>
        </a:spcBef>
        <a:buFont typeface="Arial" pitchFamily="34" charset="0"/>
        <a:buChar char="•"/>
        <a:defRPr sz="1845" kern="1200">
          <a:solidFill>
            <a:schemeClr val="tx1"/>
          </a:solidFill>
          <a:latin typeface="+mn-lt"/>
          <a:ea typeface="+mn-ea"/>
          <a:cs typeface="+mn-cs"/>
        </a:defRPr>
      </a:lvl9pPr>
    </p:bodyStyle>
    <p:otherStyle>
      <a:defPPr>
        <a:defRPr lang="de-DE"/>
      </a:defPPr>
      <a:lvl1pPr marL="0" algn="l" defTabSz="844115" rtl="0" eaLnBrk="1" latinLnBrk="0" hangingPunct="1">
        <a:defRPr sz="1662" kern="1200">
          <a:solidFill>
            <a:schemeClr val="tx1"/>
          </a:solidFill>
          <a:latin typeface="+mn-lt"/>
          <a:ea typeface="+mn-ea"/>
          <a:cs typeface="+mn-cs"/>
        </a:defRPr>
      </a:lvl1pPr>
      <a:lvl2pPr marL="422057" algn="l" defTabSz="844115" rtl="0" eaLnBrk="1" latinLnBrk="0" hangingPunct="1">
        <a:defRPr sz="1662" kern="1200">
          <a:solidFill>
            <a:schemeClr val="tx1"/>
          </a:solidFill>
          <a:latin typeface="+mn-lt"/>
          <a:ea typeface="+mn-ea"/>
          <a:cs typeface="+mn-cs"/>
        </a:defRPr>
      </a:lvl2pPr>
      <a:lvl3pPr marL="844115" algn="l" defTabSz="844115" rtl="0" eaLnBrk="1" latinLnBrk="0" hangingPunct="1">
        <a:defRPr sz="1662" kern="1200">
          <a:solidFill>
            <a:schemeClr val="tx1"/>
          </a:solidFill>
          <a:latin typeface="+mn-lt"/>
          <a:ea typeface="+mn-ea"/>
          <a:cs typeface="+mn-cs"/>
        </a:defRPr>
      </a:lvl3pPr>
      <a:lvl4pPr marL="1266172" algn="l" defTabSz="844115" rtl="0" eaLnBrk="1" latinLnBrk="0" hangingPunct="1">
        <a:defRPr sz="1662" kern="1200">
          <a:solidFill>
            <a:schemeClr val="tx1"/>
          </a:solidFill>
          <a:latin typeface="+mn-lt"/>
          <a:ea typeface="+mn-ea"/>
          <a:cs typeface="+mn-cs"/>
        </a:defRPr>
      </a:lvl4pPr>
      <a:lvl5pPr marL="1688229" algn="l" defTabSz="844115" rtl="0" eaLnBrk="1" latinLnBrk="0" hangingPunct="1">
        <a:defRPr sz="1662" kern="1200">
          <a:solidFill>
            <a:schemeClr val="tx1"/>
          </a:solidFill>
          <a:latin typeface="+mn-lt"/>
          <a:ea typeface="+mn-ea"/>
          <a:cs typeface="+mn-cs"/>
        </a:defRPr>
      </a:lvl5pPr>
      <a:lvl6pPr marL="2110286" algn="l" defTabSz="844115" rtl="0" eaLnBrk="1" latinLnBrk="0" hangingPunct="1">
        <a:defRPr sz="1662" kern="1200">
          <a:solidFill>
            <a:schemeClr val="tx1"/>
          </a:solidFill>
          <a:latin typeface="+mn-lt"/>
          <a:ea typeface="+mn-ea"/>
          <a:cs typeface="+mn-cs"/>
        </a:defRPr>
      </a:lvl6pPr>
      <a:lvl7pPr marL="2532345" algn="l" defTabSz="844115" rtl="0" eaLnBrk="1" latinLnBrk="0" hangingPunct="1">
        <a:defRPr sz="1662" kern="1200">
          <a:solidFill>
            <a:schemeClr val="tx1"/>
          </a:solidFill>
          <a:latin typeface="+mn-lt"/>
          <a:ea typeface="+mn-ea"/>
          <a:cs typeface="+mn-cs"/>
        </a:defRPr>
      </a:lvl7pPr>
      <a:lvl8pPr marL="2954401" algn="l" defTabSz="844115" rtl="0" eaLnBrk="1" latinLnBrk="0" hangingPunct="1">
        <a:defRPr sz="1662" kern="1200">
          <a:solidFill>
            <a:schemeClr val="tx1"/>
          </a:solidFill>
          <a:latin typeface="+mn-lt"/>
          <a:ea typeface="+mn-ea"/>
          <a:cs typeface="+mn-cs"/>
        </a:defRPr>
      </a:lvl8pPr>
      <a:lvl9pPr marL="3376458" algn="l" defTabSz="844115" rtl="0" eaLnBrk="1" latinLnBrk="0" hangingPunct="1">
        <a:defRPr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55B35D5-70FD-4A45-9C3F-CA76EFB82A51}"/>
              </a:ext>
            </a:extLst>
          </p:cNvPr>
          <p:cNvGraphicFramePr>
            <a:graphicFrameLocks noChangeAspect="1"/>
          </p:cNvGraphicFramePr>
          <p:nvPr userDrawn="1">
            <p:custDataLst>
              <p:tags r:id="rId16"/>
            </p:custDataLst>
            <p:extLst>
              <p:ext uri="{D42A27DB-BD31-4B8C-83A1-F6EECF244321}">
                <p14:modId xmlns:p14="http://schemas.microsoft.com/office/powerpoint/2010/main" val="2727020887"/>
              </p:ext>
            </p:extLst>
          </p:nvPr>
        </p:nvGraphicFramePr>
        <p:xfrm>
          <a:off x="2124" y="1588"/>
          <a:ext cx="2117" cy="1588"/>
        </p:xfrm>
        <a:graphic>
          <a:graphicData uri="http://schemas.openxmlformats.org/presentationml/2006/ole">
            <mc:AlternateContent xmlns:mc="http://schemas.openxmlformats.org/markup-compatibility/2006">
              <mc:Choice xmlns:v="urn:schemas-microsoft-com:vml" Requires="v">
                <p:oleObj spid="_x0000_s6146" name="think-cell Slide" r:id="rId18" imgW="470" imgH="469" progId="TCLayout.ActiveDocument.1">
                  <p:embed/>
                </p:oleObj>
              </mc:Choice>
              <mc:Fallback>
                <p:oleObj name="think-cell Slide" r:id="rId18" imgW="470" imgH="469" progId="TCLayout.ActiveDocument.1">
                  <p:embed/>
                  <p:pic>
                    <p:nvPicPr>
                      <p:cNvPr id="5" name="Object 4" hidden="1">
                        <a:extLst>
                          <a:ext uri="{FF2B5EF4-FFF2-40B4-BE49-F238E27FC236}">
                            <a16:creationId xmlns:a16="http://schemas.microsoft.com/office/drawing/2014/main" id="{355B35D5-70FD-4A45-9C3F-CA76EFB82A51}"/>
                          </a:ext>
                        </a:extLst>
                      </p:cNvPr>
                      <p:cNvPicPr/>
                      <p:nvPr/>
                    </p:nvPicPr>
                    <p:blipFill>
                      <a:blip r:embed="rId19"/>
                      <a:stretch>
                        <a:fillRect/>
                      </a:stretch>
                    </p:blipFill>
                    <p:spPr>
                      <a:xfrm>
                        <a:off x="2124"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EE17EE7-EABB-4941-B79D-BED1C3E5DD9F}"/>
              </a:ext>
            </a:extLst>
          </p:cNvPr>
          <p:cNvSpPr/>
          <p:nvPr userDrawn="1">
            <p:custDataLst>
              <p:tags r:id="rId17"/>
            </p:custDataLst>
          </p:nvPr>
        </p:nvSpPr>
        <p:spPr bwMode="auto">
          <a:xfrm>
            <a:off x="2" y="0"/>
            <a:ext cx="211668" cy="158750"/>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bodyPr>
          <a:lstStyle/>
          <a:p>
            <a:pPr marL="0" marR="0" lvl="0" indent="0" algn="ctr" defTabSz="914433"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400" b="0" i="0" u="none" strike="noStrike" cap="none" normalizeH="0" baseline="0" dirty="0">
              <a:ln>
                <a:noFill/>
              </a:ln>
              <a:solidFill>
                <a:schemeClr val="tx1"/>
              </a:solidFill>
              <a:effectLst/>
              <a:latin typeface="Arial" panose="020B0604020202020204" pitchFamily="34" charset="0"/>
              <a:ea typeface="+mj-ea"/>
              <a:cs typeface="+mj-cs"/>
              <a:sym typeface="Arial" panose="020B0604020202020204" pitchFamily="34" charset="0"/>
            </a:endParaRPr>
          </a:p>
        </p:txBody>
      </p:sp>
      <p:pic>
        <p:nvPicPr>
          <p:cNvPr id="1026" name="Picture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auto">
          <a:xfrm>
            <a:off x="304800" y="6447446"/>
            <a:ext cx="1828800" cy="30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6922" y="414338"/>
            <a:ext cx="1158028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4802" y="1057278"/>
            <a:ext cx="11605684"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p:cNvSpPr>
            <a:spLocks noChangeArrowheads="1"/>
          </p:cNvSpPr>
          <p:nvPr/>
        </p:nvSpPr>
        <p:spPr bwMode="auto">
          <a:xfrm>
            <a:off x="11612038" y="6524625"/>
            <a:ext cx="376766" cy="3048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587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r">
              <a:lnSpc>
                <a:spcPct val="90000"/>
              </a:lnSpc>
              <a:defRPr/>
            </a:pPr>
            <a:fld id="{A8CD65C7-0F79-4024-BC73-3205A93B1A38}" type="slidenum">
              <a:rPr lang="de-DE" altLang="en-US" sz="900" b="1" smtClean="0">
                <a:solidFill>
                  <a:srgbClr val="7F7F7F"/>
                </a:solidFill>
              </a:rPr>
              <a:pPr algn="r">
                <a:lnSpc>
                  <a:spcPct val="90000"/>
                </a:lnSpc>
                <a:defRPr/>
              </a:pPr>
              <a:t>‹#›</a:t>
            </a:fld>
            <a:endParaRPr lang="de-DE" altLang="en-US" sz="900">
              <a:solidFill>
                <a:srgbClr val="7F7F7F"/>
              </a:solidFill>
            </a:endParaRPr>
          </a:p>
        </p:txBody>
      </p:sp>
      <p:sp>
        <p:nvSpPr>
          <p:cNvPr id="4119" name="Rectangle 23"/>
          <p:cNvSpPr>
            <a:spLocks noGrp="1" noChangeArrowheads="1"/>
          </p:cNvSpPr>
          <p:nvPr>
            <p:ph type="dt" sz="half" idx="2"/>
          </p:nvPr>
        </p:nvSpPr>
        <p:spPr bwMode="auto">
          <a:xfrm>
            <a:off x="9042400" y="6553201"/>
            <a:ext cx="2349500"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0" bIns="45720" numCol="1" anchor="ctr" anchorCtr="0" compatLnSpc="1">
            <a:prstTxWarp prst="textNoShape">
              <a:avLst/>
            </a:prstTxWarp>
          </a:bodyPr>
          <a:lstStyle>
            <a:lvl1pPr algn="r" eaLnBrk="0" hangingPunct="0">
              <a:spcBef>
                <a:spcPct val="20000"/>
              </a:spcBef>
              <a:spcAft>
                <a:spcPct val="30000"/>
              </a:spcAft>
              <a:buClr>
                <a:schemeClr val="accent1"/>
              </a:buClr>
              <a:buSzPct val="90000"/>
              <a:buFont typeface="Wingdings" pitchFamily="2" charset="2"/>
              <a:buNone/>
              <a:defRPr sz="800">
                <a:latin typeface="Arial" charset="0"/>
                <a:cs typeface="+mn-cs"/>
              </a:defRPr>
            </a:lvl1pPr>
          </a:lstStyle>
          <a:p>
            <a:pPr>
              <a:defRPr/>
            </a:pPr>
            <a:fld id="{7DA84853-0E92-441C-9224-E96341DC6F29}" type="datetime1">
              <a:rPr lang="en-GB"/>
              <a:pPr>
                <a:defRPr/>
              </a:pPr>
              <a:t>29/10/2021</a:t>
            </a:fld>
            <a:endParaRPr lang="en-GB" dirty="0"/>
          </a:p>
        </p:txBody>
      </p:sp>
      <p:sp>
        <p:nvSpPr>
          <p:cNvPr id="1035" name="Text Box 29"/>
          <p:cNvSpPr txBox="1">
            <a:spLocks noChangeArrowheads="1"/>
          </p:cNvSpPr>
          <p:nvPr/>
        </p:nvSpPr>
        <p:spPr bwMode="auto">
          <a:xfrm>
            <a:off x="2061634" y="6569306"/>
            <a:ext cx="731308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9pPr>
          </a:lstStyle>
          <a:p>
            <a:pPr>
              <a:defRPr/>
            </a:pPr>
            <a:r>
              <a:rPr lang="en-US" sz="800" dirty="0">
                <a:cs typeface="+mn-cs"/>
              </a:rPr>
              <a:t>Siam City Cement (Vietnam) Limited | All Rights Reserved.</a:t>
            </a:r>
          </a:p>
        </p:txBody>
      </p:sp>
      <p:cxnSp>
        <p:nvCxnSpPr>
          <p:cNvPr id="3" name="Straight Connector 2"/>
          <p:cNvCxnSpPr/>
          <p:nvPr/>
        </p:nvCxnSpPr>
        <p:spPr bwMode="auto">
          <a:xfrm>
            <a:off x="304800" y="914400"/>
            <a:ext cx="11514667"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Slide Number Placeholder 1"/>
          <p:cNvSpPr>
            <a:spLocks noGrp="1"/>
          </p:cNvSpPr>
          <p:nvPr>
            <p:ph type="sldNum" sz="quarter" idx="4"/>
          </p:nvPr>
        </p:nvSpPr>
        <p:spPr>
          <a:xfrm>
            <a:off x="8737600" y="6356354"/>
            <a:ext cx="28448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spcBef>
                <a:spcPct val="20000"/>
              </a:spcBef>
              <a:spcAft>
                <a:spcPct val="30000"/>
              </a:spcAft>
              <a:buClr>
                <a:schemeClr val="accent1"/>
              </a:buClr>
              <a:buSzPct val="90000"/>
              <a:buFont typeface="Wingdings" panose="05000000000000000000" pitchFamily="2" charset="2"/>
              <a:buNone/>
              <a:defRPr sz="1200" smtClean="0">
                <a:solidFill>
                  <a:srgbClr val="898989"/>
                </a:solidFill>
              </a:defRPr>
            </a:lvl1pPr>
          </a:lstStyle>
          <a:p>
            <a:pPr>
              <a:defRPr/>
            </a:pPr>
            <a:fld id="{DD4189E8-D4E1-48D5-9D60-B9CA88E5BD8E}" type="slidenum">
              <a:rPr lang="en-US" altLang="en-US"/>
              <a:pPr>
                <a:defRPr/>
              </a:pPr>
              <a:t>‹#›</a:t>
            </a:fld>
            <a:endParaRPr lang="en-US" altLang="en-US"/>
          </a:p>
        </p:txBody>
      </p:sp>
    </p:spTree>
    <p:extLst>
      <p:ext uri="{BB962C8B-B14F-4D97-AF65-F5344CB8AC3E}">
        <p14:creationId xmlns:p14="http://schemas.microsoft.com/office/powerpoint/2010/main" val="294909220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p:txStyles>
    <p:title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16" algn="l" rtl="0" eaLnBrk="1" fontAlgn="base" hangingPunct="1">
        <a:spcBef>
          <a:spcPct val="0"/>
        </a:spcBef>
        <a:spcAft>
          <a:spcPct val="0"/>
        </a:spcAft>
        <a:defRPr sz="2400">
          <a:solidFill>
            <a:schemeClr val="tx2"/>
          </a:solidFill>
          <a:latin typeface="Arial" charset="0"/>
        </a:defRPr>
      </a:lvl6pPr>
      <a:lvl7pPr marL="914433" algn="l" rtl="0" eaLnBrk="1" fontAlgn="base" hangingPunct="1">
        <a:spcBef>
          <a:spcPct val="0"/>
        </a:spcBef>
        <a:spcAft>
          <a:spcPct val="0"/>
        </a:spcAft>
        <a:defRPr sz="2400">
          <a:solidFill>
            <a:schemeClr val="tx2"/>
          </a:solidFill>
          <a:latin typeface="Arial" charset="0"/>
        </a:defRPr>
      </a:lvl7pPr>
      <a:lvl8pPr marL="1371653" algn="l" rtl="0" eaLnBrk="1" fontAlgn="base" hangingPunct="1">
        <a:spcBef>
          <a:spcPct val="0"/>
        </a:spcBef>
        <a:spcAft>
          <a:spcPct val="0"/>
        </a:spcAft>
        <a:defRPr sz="2400">
          <a:solidFill>
            <a:schemeClr val="tx2"/>
          </a:solidFill>
          <a:latin typeface="Arial" charset="0"/>
        </a:defRPr>
      </a:lvl8pPr>
      <a:lvl9pPr marL="1828869" algn="l" rtl="0" eaLnBrk="1" fontAlgn="base" hangingPunct="1">
        <a:spcBef>
          <a:spcPct val="0"/>
        </a:spcBef>
        <a:spcAft>
          <a:spcPct val="0"/>
        </a:spcAft>
        <a:defRPr sz="2400">
          <a:solidFill>
            <a:schemeClr val="tx2"/>
          </a:solidFill>
          <a:latin typeface="Arial" charset="0"/>
        </a:defRPr>
      </a:lvl9pPr>
    </p:titleStyle>
    <p:bodyStyle>
      <a:lvl1pPr marL="290525" indent="-290525" algn="l" rtl="0" eaLnBrk="1" fontAlgn="base" hangingPunct="1">
        <a:spcBef>
          <a:spcPct val="20000"/>
        </a:spcBef>
        <a:spcAft>
          <a:spcPct val="30000"/>
        </a:spcAft>
        <a:buClr>
          <a:schemeClr val="accent1"/>
        </a:buClr>
        <a:buFont typeface="Times" panose="02020603050405020304" pitchFamily="18" charset="0"/>
        <a:buChar char="•"/>
        <a:defRPr sz="2400">
          <a:solidFill>
            <a:schemeClr val="tx1"/>
          </a:solidFill>
          <a:latin typeface="+mn-lt"/>
          <a:ea typeface="+mn-ea"/>
          <a:cs typeface="+mn-cs"/>
        </a:defRPr>
      </a:lvl1pPr>
      <a:lvl2pPr marL="571522" indent="-279411" algn="l" rtl="0" eaLnBrk="1" fontAlgn="base" hangingPunct="1">
        <a:spcBef>
          <a:spcPct val="0"/>
        </a:spcBef>
        <a:spcAft>
          <a:spcPct val="0"/>
        </a:spcAft>
        <a:buClr>
          <a:schemeClr val="accent1"/>
        </a:buClr>
        <a:buSzPct val="60000"/>
        <a:buFont typeface="Webdings" panose="05030102010509060703" pitchFamily="18" charset="2"/>
        <a:buChar char="4"/>
        <a:defRPr sz="2201">
          <a:solidFill>
            <a:schemeClr val="tx1"/>
          </a:solidFill>
          <a:latin typeface="+mn-lt"/>
        </a:defRPr>
      </a:lvl2pPr>
      <a:lvl3pPr marL="798543" indent="-225436" algn="l" rtl="0" eaLnBrk="1" fontAlgn="base" hangingPunct="1">
        <a:spcBef>
          <a:spcPct val="30000"/>
        </a:spcBef>
        <a:spcAft>
          <a:spcPct val="0"/>
        </a:spcAft>
        <a:buClr>
          <a:schemeClr val="accent1"/>
        </a:buClr>
        <a:buChar char="-"/>
        <a:defRPr sz="2000">
          <a:solidFill>
            <a:schemeClr val="tx1"/>
          </a:solidFill>
          <a:latin typeface="+mn-lt"/>
        </a:defRPr>
      </a:lvl3pPr>
      <a:lvl4pPr marL="1790769" indent="-228609" algn="l" rtl="0" eaLnBrk="1" fontAlgn="base" hangingPunct="1">
        <a:spcBef>
          <a:spcPct val="20000"/>
        </a:spcBef>
        <a:spcAft>
          <a:spcPct val="0"/>
        </a:spcAft>
        <a:buClr>
          <a:srgbClr val="FF0000"/>
        </a:buClr>
        <a:defRPr sz="2000">
          <a:solidFill>
            <a:schemeClr val="tx1"/>
          </a:solidFill>
          <a:latin typeface="+mn-lt"/>
        </a:defRPr>
      </a:lvl4pPr>
      <a:lvl5pPr marL="2209885" indent="-228609" algn="l" rtl="0" eaLnBrk="1" fontAlgn="base" hangingPunct="1">
        <a:spcBef>
          <a:spcPct val="20000"/>
        </a:spcBef>
        <a:spcAft>
          <a:spcPct val="0"/>
        </a:spcAft>
        <a:buClr>
          <a:srgbClr val="FF0000"/>
        </a:buClr>
        <a:buSzPct val="55000"/>
        <a:defRPr sz="2000">
          <a:solidFill>
            <a:schemeClr val="tx1"/>
          </a:solidFill>
          <a:latin typeface="+mn-lt"/>
        </a:defRPr>
      </a:lvl5pPr>
      <a:lvl6pPr marL="2667102" indent="-228609" algn="l" rtl="0" eaLnBrk="1" fontAlgn="base" hangingPunct="1">
        <a:spcBef>
          <a:spcPct val="20000"/>
        </a:spcBef>
        <a:spcAft>
          <a:spcPct val="0"/>
        </a:spcAft>
        <a:buClr>
          <a:srgbClr val="FF0000"/>
        </a:buClr>
        <a:buSzPct val="55000"/>
        <a:defRPr sz="2000">
          <a:solidFill>
            <a:schemeClr val="tx1"/>
          </a:solidFill>
          <a:latin typeface="+mn-lt"/>
        </a:defRPr>
      </a:lvl6pPr>
      <a:lvl7pPr marL="3124318" indent="-228609" algn="l" rtl="0" eaLnBrk="1" fontAlgn="base" hangingPunct="1">
        <a:spcBef>
          <a:spcPct val="20000"/>
        </a:spcBef>
        <a:spcAft>
          <a:spcPct val="0"/>
        </a:spcAft>
        <a:buClr>
          <a:srgbClr val="FF0000"/>
        </a:buClr>
        <a:buSzPct val="55000"/>
        <a:defRPr sz="2000">
          <a:solidFill>
            <a:schemeClr val="tx1"/>
          </a:solidFill>
          <a:latin typeface="+mn-lt"/>
        </a:defRPr>
      </a:lvl7pPr>
      <a:lvl8pPr marL="3581535" indent="-228609" algn="l" rtl="0" eaLnBrk="1" fontAlgn="base" hangingPunct="1">
        <a:spcBef>
          <a:spcPct val="20000"/>
        </a:spcBef>
        <a:spcAft>
          <a:spcPct val="0"/>
        </a:spcAft>
        <a:buClr>
          <a:srgbClr val="FF0000"/>
        </a:buClr>
        <a:buSzPct val="55000"/>
        <a:defRPr sz="2000">
          <a:solidFill>
            <a:schemeClr val="tx1"/>
          </a:solidFill>
          <a:latin typeface="+mn-lt"/>
        </a:defRPr>
      </a:lvl8pPr>
      <a:lvl9pPr marL="4038751" indent="-228609" algn="l" rtl="0" eaLnBrk="1" fontAlgn="base" hangingPunct="1">
        <a:spcBef>
          <a:spcPct val="20000"/>
        </a:spcBef>
        <a:spcAft>
          <a:spcPct val="0"/>
        </a:spcAft>
        <a:buClr>
          <a:srgbClr val="FF0000"/>
        </a:buClr>
        <a:buSzPct val="55000"/>
        <a:defRPr sz="2000">
          <a:solidFill>
            <a:schemeClr val="tx1"/>
          </a:solidFill>
          <a:latin typeface="+mn-lt"/>
        </a:defRPr>
      </a:lvl9pPr>
    </p:bodyStyle>
    <p:otherStyle>
      <a:defPPr>
        <a:defRPr lang="en-US"/>
      </a:defPPr>
      <a:lvl1pPr marL="0" algn="l" defTabSz="914433" rtl="0" eaLnBrk="1" latinLnBrk="0" hangingPunct="1">
        <a:defRPr sz="1801" kern="1200">
          <a:solidFill>
            <a:schemeClr val="tx1"/>
          </a:solidFill>
          <a:latin typeface="+mn-lt"/>
          <a:ea typeface="+mn-ea"/>
          <a:cs typeface="+mn-cs"/>
        </a:defRPr>
      </a:lvl1pPr>
      <a:lvl2pPr marL="457216" algn="l" defTabSz="914433" rtl="0" eaLnBrk="1" latinLnBrk="0" hangingPunct="1">
        <a:defRPr sz="1801" kern="1200">
          <a:solidFill>
            <a:schemeClr val="tx1"/>
          </a:solidFill>
          <a:latin typeface="+mn-lt"/>
          <a:ea typeface="+mn-ea"/>
          <a:cs typeface="+mn-cs"/>
        </a:defRPr>
      </a:lvl2pPr>
      <a:lvl3pPr marL="914433" algn="l" defTabSz="914433" rtl="0" eaLnBrk="1" latinLnBrk="0" hangingPunct="1">
        <a:defRPr sz="1801" kern="1200">
          <a:solidFill>
            <a:schemeClr val="tx1"/>
          </a:solidFill>
          <a:latin typeface="+mn-lt"/>
          <a:ea typeface="+mn-ea"/>
          <a:cs typeface="+mn-cs"/>
        </a:defRPr>
      </a:lvl3pPr>
      <a:lvl4pPr marL="1371653" algn="l" defTabSz="914433" rtl="0" eaLnBrk="1" latinLnBrk="0" hangingPunct="1">
        <a:defRPr sz="1801" kern="1200">
          <a:solidFill>
            <a:schemeClr val="tx1"/>
          </a:solidFill>
          <a:latin typeface="+mn-lt"/>
          <a:ea typeface="+mn-ea"/>
          <a:cs typeface="+mn-cs"/>
        </a:defRPr>
      </a:lvl4pPr>
      <a:lvl5pPr marL="1828869" algn="l" defTabSz="914433" rtl="0" eaLnBrk="1" latinLnBrk="0" hangingPunct="1">
        <a:defRPr sz="1801" kern="1200">
          <a:solidFill>
            <a:schemeClr val="tx1"/>
          </a:solidFill>
          <a:latin typeface="+mn-lt"/>
          <a:ea typeface="+mn-ea"/>
          <a:cs typeface="+mn-cs"/>
        </a:defRPr>
      </a:lvl5pPr>
      <a:lvl6pPr marL="2286085" algn="l" defTabSz="914433" rtl="0" eaLnBrk="1" latinLnBrk="0" hangingPunct="1">
        <a:defRPr sz="1801" kern="1200">
          <a:solidFill>
            <a:schemeClr val="tx1"/>
          </a:solidFill>
          <a:latin typeface="+mn-lt"/>
          <a:ea typeface="+mn-ea"/>
          <a:cs typeface="+mn-cs"/>
        </a:defRPr>
      </a:lvl6pPr>
      <a:lvl7pPr marL="2743302" algn="l" defTabSz="914433" rtl="0" eaLnBrk="1" latinLnBrk="0" hangingPunct="1">
        <a:defRPr sz="1801" kern="1200">
          <a:solidFill>
            <a:schemeClr val="tx1"/>
          </a:solidFill>
          <a:latin typeface="+mn-lt"/>
          <a:ea typeface="+mn-ea"/>
          <a:cs typeface="+mn-cs"/>
        </a:defRPr>
      </a:lvl7pPr>
      <a:lvl8pPr marL="3200522" algn="l" defTabSz="914433" rtl="0" eaLnBrk="1" latinLnBrk="0" hangingPunct="1">
        <a:defRPr sz="1801" kern="1200">
          <a:solidFill>
            <a:schemeClr val="tx1"/>
          </a:solidFill>
          <a:latin typeface="+mn-lt"/>
          <a:ea typeface="+mn-ea"/>
          <a:cs typeface="+mn-cs"/>
        </a:defRPr>
      </a:lvl8pPr>
      <a:lvl9pPr marL="3657738" algn="l" defTabSz="91443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4.png"/><Relationship Id="rId2" Type="http://schemas.openxmlformats.org/officeDocument/2006/relationships/tags" Target="../tags/tag32.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17.xml"/><Relationship Id="rId1" Type="http://schemas.openxmlformats.org/officeDocument/2006/relationships/vmlDrawing" Target="../drawings/vmlDrawing8.v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wmf"/><Relationship Id="rId10" Type="http://schemas.openxmlformats.org/officeDocument/2006/relationships/image" Target="../media/image42.png"/><Relationship Id="rId4" Type="http://schemas.openxmlformats.org/officeDocument/2006/relationships/oleObject" Target="../embeddings/oleObject8.bin"/><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5.xml"/><Relationship Id="rId7" Type="http://schemas.openxmlformats.org/officeDocument/2006/relationships/image" Target="../media/image65.png"/><Relationship Id="rId2" Type="http://schemas.openxmlformats.org/officeDocument/2006/relationships/slideLayout" Target="../slideLayouts/slideLayout17.xml"/><Relationship Id="rId1" Type="http://schemas.openxmlformats.org/officeDocument/2006/relationships/vmlDrawing" Target="../drawings/vmlDrawing9.vml"/><Relationship Id="rId6" Type="http://schemas.openxmlformats.org/officeDocument/2006/relationships/image" Target="../media/image64.jpeg"/><Relationship Id="rId11" Type="http://schemas.openxmlformats.org/officeDocument/2006/relationships/image" Target="../media/image61.emf"/><Relationship Id="rId5" Type="http://schemas.openxmlformats.org/officeDocument/2006/relationships/image" Target="../media/image63.jpeg"/><Relationship Id="rId10" Type="http://schemas.openxmlformats.org/officeDocument/2006/relationships/oleObject" Target="../embeddings/oleObject9.bin"/><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7.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7.xml"/><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chart" Target="../charts/chart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chart" Target="../charts/chart6.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7.xml"/><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7.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7.xml"/><Relationship Id="rId5" Type="http://schemas.openxmlformats.org/officeDocument/2006/relationships/image" Target="../media/image119.pn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mailto:khoanguyenbk@gmail.com" TargetMode="External"/><Relationship Id="rId2" Type="http://schemas.openxmlformats.org/officeDocument/2006/relationships/hyperlink" Target="mailto:khoa.dang.nguyen@siamcitycement.com"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651C49-C026-452E-9B03-402BDE95F240}"/>
              </a:ext>
            </a:extLst>
          </p:cNvPr>
          <p:cNvGraphicFramePr>
            <a:graphicFrameLocks noChangeAspect="1"/>
          </p:cNvGraphicFramePr>
          <p:nvPr>
            <p:custDataLst>
              <p:tags r:id="rId2"/>
            </p:custDataLst>
            <p:extLst>
              <p:ext uri="{D42A27DB-BD31-4B8C-83A1-F6EECF244321}">
                <p14:modId xmlns:p14="http://schemas.microsoft.com/office/powerpoint/2010/main" val="580979930"/>
              </p:ext>
            </p:extLst>
          </p:nvPr>
        </p:nvGraphicFramePr>
        <p:xfrm>
          <a:off x="1525588" y="1589"/>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347" imgH="348" progId="TCLayout.ActiveDocument.1">
                  <p:embed/>
                </p:oleObj>
              </mc:Choice>
              <mc:Fallback>
                <p:oleObj name="think-cell Slide" r:id="rId5" imgW="347" imgH="348" progId="TCLayout.ActiveDocument.1">
                  <p:embed/>
                  <p:pic>
                    <p:nvPicPr>
                      <p:cNvPr id="3" name="Object 2" hidden="1">
                        <a:extLst>
                          <a:ext uri="{FF2B5EF4-FFF2-40B4-BE49-F238E27FC236}">
                            <a16:creationId xmlns:a16="http://schemas.microsoft.com/office/drawing/2014/main" id="{96651C49-C026-452E-9B03-402BDE95F240}"/>
                          </a:ext>
                        </a:extLst>
                      </p:cNvPr>
                      <p:cNvPicPr/>
                      <p:nvPr/>
                    </p:nvPicPr>
                    <p:blipFill>
                      <a:blip r:embed="rId6"/>
                      <a:stretch>
                        <a:fillRect/>
                      </a:stretch>
                    </p:blipFill>
                    <p:spPr>
                      <a:xfrm>
                        <a:off x="1525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39F3654-24F5-43E3-9688-34CC8A48FBA0}"/>
              </a:ext>
            </a:extLst>
          </p:cNvPr>
          <p:cNvSpPr/>
          <p:nvPr>
            <p:custDataLst>
              <p:tags r:id="rId3"/>
            </p:custDataLst>
          </p:nvPr>
        </p:nvSpPr>
        <p:spPr bwMode="auto">
          <a:xfrm>
            <a:off x="1524005" y="0"/>
            <a:ext cx="158750" cy="158750"/>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rtlCol="0" anchor="ctr" anchorCtr="0" compatLnSpc="1">
            <a:prstTxWarp prst="textNoShape">
              <a:avLst/>
            </a:prstTxWarp>
            <a:noAutofit/>
          </a:bodyPr>
          <a:lstStyle/>
          <a:p>
            <a:pPr algn="ctr" eaLnBrk="0" fontAlgn="base" hangingPunct="0">
              <a:spcBef>
                <a:spcPct val="20000"/>
              </a:spcBef>
              <a:spcAft>
                <a:spcPct val="30000"/>
              </a:spcAft>
              <a:buClr>
                <a:schemeClr val="accent1"/>
              </a:buClr>
              <a:buSzPct val="90000"/>
              <a:buFont typeface="Wingdings" pitchFamily="2" charset="2"/>
              <a:buNone/>
            </a:pPr>
            <a:endParaRPr lang="en-US" sz="2400" dirty="0">
              <a:latin typeface="Arial" panose="020B0604020202020204" pitchFamily="34" charset="0"/>
              <a:ea typeface="+mj-ea"/>
              <a:cs typeface="+mj-cs"/>
              <a:sym typeface="Arial" panose="020B0604020202020204" pitchFamily="34" charset="0"/>
            </a:endParaRPr>
          </a:p>
        </p:txBody>
      </p:sp>
      <p:sp>
        <p:nvSpPr>
          <p:cNvPr id="18434" name="Subtitle 8"/>
          <p:cNvSpPr>
            <a:spLocks noGrp="1"/>
          </p:cNvSpPr>
          <p:nvPr>
            <p:ph type="subTitle" idx="1"/>
          </p:nvPr>
        </p:nvSpPr>
        <p:spPr>
          <a:xfrm>
            <a:off x="998803" y="2207775"/>
            <a:ext cx="10789919" cy="647025"/>
          </a:xfrm>
        </p:spPr>
        <p:txBody>
          <a:bodyPr/>
          <a:lstStyle/>
          <a:p>
            <a:r>
              <a:rPr lang="vi-VN" sz="1500"/>
              <a:t>Webinar: Giải pháp ổn định nền đường giao thông qua khu vực đất yếu</a:t>
            </a:r>
            <a:r>
              <a:rPr lang="en-US" sz="1500"/>
              <a:t> - Ngày 30/10/2021</a:t>
            </a:r>
          </a:p>
          <a:p>
            <a:r>
              <a:rPr lang="en-US" sz="1600"/>
              <a:t>Tạp Chí Xây Dựng</a:t>
            </a:r>
            <a:endParaRPr lang="en-US" sz="1600" dirty="0"/>
          </a:p>
        </p:txBody>
      </p:sp>
      <p:sp>
        <p:nvSpPr>
          <p:cNvPr id="18435" name="Title 7"/>
          <p:cNvSpPr>
            <a:spLocks noGrp="1"/>
          </p:cNvSpPr>
          <p:nvPr>
            <p:ph type="ctrTitle" sz="quarter"/>
          </p:nvPr>
        </p:nvSpPr>
        <p:spPr>
          <a:xfrm>
            <a:off x="998804" y="1759108"/>
            <a:ext cx="10789919" cy="419100"/>
          </a:xfrm>
          <a:ln w="9525"/>
          <a:extLst>
            <a:ext uri="{91240B29-F687-4F45-9708-019B960494DF}">
              <a14:hiddenLine xmlns:a14="http://schemas.microsoft.com/office/drawing/2010/main" w="50800">
                <a:solidFill>
                  <a:schemeClr val="tx1"/>
                </a:solidFill>
                <a:miter lim="800000"/>
                <a:headEnd/>
                <a:tailEnd/>
              </a14:hiddenLine>
            </a:ext>
          </a:extLst>
        </p:spPr>
        <p:txBody>
          <a:bodyPr/>
          <a:lstStyle/>
          <a:p>
            <a:r>
              <a:rPr lang="en-US" altLang="en-US" sz="2600" b="1" dirty="0" err="1">
                <a:effectLst>
                  <a:outerShdw blurRad="38100" dist="38100" dir="2700000" algn="tl">
                    <a:srgbClr val="000000">
                      <a:alpha val="43137"/>
                    </a:srgbClr>
                  </a:outerShdw>
                </a:effectLst>
              </a:rPr>
              <a:t>G</a:t>
            </a:r>
            <a:r>
              <a:rPr lang="en-US" sz="2600" b="1" dirty="0" err="1"/>
              <a:t>iải</a:t>
            </a:r>
            <a:r>
              <a:rPr lang="en-US" sz="2600" b="1" dirty="0"/>
              <a:t> </a:t>
            </a:r>
            <a:r>
              <a:rPr lang="en-US" sz="2600" b="1" dirty="0" err="1"/>
              <a:t>pháp</a:t>
            </a:r>
            <a:r>
              <a:rPr lang="en-US" sz="2600" b="1" dirty="0"/>
              <a:t> </a:t>
            </a:r>
            <a:r>
              <a:rPr lang="en-US" sz="2800" b="1"/>
              <a:t>xi măng </a:t>
            </a:r>
            <a:r>
              <a:rPr lang="en-US" sz="2600" b="1"/>
              <a:t>xử lý nền đất yếu và móng đ</a:t>
            </a:r>
            <a:r>
              <a:rPr lang="vi-VN" sz="2600" b="1"/>
              <a:t>ư</a:t>
            </a:r>
            <a:r>
              <a:rPr lang="en-US" sz="2600" b="1"/>
              <a:t>ờng giao thông</a:t>
            </a:r>
            <a:endParaRPr lang="en-US" altLang="en-US" sz="2600" dirty="0"/>
          </a:p>
        </p:txBody>
      </p:sp>
      <p:sp>
        <p:nvSpPr>
          <p:cNvPr id="7" name="Subtitle 8">
            <a:extLst>
              <a:ext uri="{FF2B5EF4-FFF2-40B4-BE49-F238E27FC236}">
                <a16:creationId xmlns:a16="http://schemas.microsoft.com/office/drawing/2014/main" id="{A6266A95-AC24-4DC7-8AE8-BCAB0E6A491B}"/>
              </a:ext>
            </a:extLst>
          </p:cNvPr>
          <p:cNvSpPr txBox="1">
            <a:spLocks/>
          </p:cNvSpPr>
          <p:nvPr/>
        </p:nvSpPr>
        <p:spPr bwMode="auto">
          <a:xfrm>
            <a:off x="88903" y="6409333"/>
            <a:ext cx="3225797"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30000"/>
              </a:spcAft>
              <a:buClr>
                <a:schemeClr val="accent1"/>
              </a:buClr>
              <a:buFont typeface="Times" pitchFamily="18" charset="0"/>
              <a:buNone/>
              <a:defRPr sz="2000">
                <a:solidFill>
                  <a:schemeClr val="bg1"/>
                </a:solidFill>
                <a:latin typeface="+mn-lt"/>
                <a:ea typeface="+mn-ea"/>
                <a:cs typeface="+mn-cs"/>
              </a:defRPr>
            </a:lvl1pPr>
            <a:lvl2pPr marL="571522" indent="-279411" algn="l" rtl="0" eaLnBrk="1" fontAlgn="base" hangingPunct="1">
              <a:spcBef>
                <a:spcPct val="0"/>
              </a:spcBef>
              <a:spcAft>
                <a:spcPct val="0"/>
              </a:spcAft>
              <a:buClr>
                <a:schemeClr val="accent1"/>
              </a:buClr>
              <a:buSzPct val="60000"/>
              <a:buFont typeface="Webdings" panose="05030102010509060703" pitchFamily="18" charset="2"/>
              <a:buChar char="4"/>
              <a:defRPr sz="2201">
                <a:solidFill>
                  <a:schemeClr val="tx1"/>
                </a:solidFill>
                <a:latin typeface="+mn-lt"/>
              </a:defRPr>
            </a:lvl2pPr>
            <a:lvl3pPr marL="798543" indent="-225436" algn="l" rtl="0" eaLnBrk="1" fontAlgn="base" hangingPunct="1">
              <a:spcBef>
                <a:spcPct val="30000"/>
              </a:spcBef>
              <a:spcAft>
                <a:spcPct val="0"/>
              </a:spcAft>
              <a:buClr>
                <a:schemeClr val="accent1"/>
              </a:buClr>
              <a:buChar char="-"/>
              <a:defRPr sz="2000">
                <a:solidFill>
                  <a:schemeClr val="tx1"/>
                </a:solidFill>
                <a:latin typeface="+mn-lt"/>
              </a:defRPr>
            </a:lvl3pPr>
            <a:lvl4pPr marL="1790769" indent="-228609" algn="l" rtl="0" eaLnBrk="1" fontAlgn="base" hangingPunct="1">
              <a:spcBef>
                <a:spcPct val="20000"/>
              </a:spcBef>
              <a:spcAft>
                <a:spcPct val="0"/>
              </a:spcAft>
              <a:buClr>
                <a:srgbClr val="FF0000"/>
              </a:buClr>
              <a:defRPr sz="2000">
                <a:solidFill>
                  <a:schemeClr val="tx1"/>
                </a:solidFill>
                <a:latin typeface="+mn-lt"/>
              </a:defRPr>
            </a:lvl4pPr>
            <a:lvl5pPr marL="2209885" indent="-228609" algn="l" rtl="0" eaLnBrk="1" fontAlgn="base" hangingPunct="1">
              <a:spcBef>
                <a:spcPct val="20000"/>
              </a:spcBef>
              <a:spcAft>
                <a:spcPct val="0"/>
              </a:spcAft>
              <a:buClr>
                <a:srgbClr val="FF0000"/>
              </a:buClr>
              <a:buSzPct val="55000"/>
              <a:defRPr sz="2000">
                <a:solidFill>
                  <a:schemeClr val="tx1"/>
                </a:solidFill>
                <a:latin typeface="+mn-lt"/>
              </a:defRPr>
            </a:lvl5pPr>
            <a:lvl6pPr marL="2667102" indent="-228609" algn="l" rtl="0" eaLnBrk="1" fontAlgn="base" hangingPunct="1">
              <a:spcBef>
                <a:spcPct val="20000"/>
              </a:spcBef>
              <a:spcAft>
                <a:spcPct val="0"/>
              </a:spcAft>
              <a:buClr>
                <a:srgbClr val="FF0000"/>
              </a:buClr>
              <a:buSzPct val="55000"/>
              <a:defRPr sz="2000">
                <a:solidFill>
                  <a:schemeClr val="tx1"/>
                </a:solidFill>
                <a:latin typeface="+mn-lt"/>
              </a:defRPr>
            </a:lvl6pPr>
            <a:lvl7pPr marL="3124318" indent="-228609" algn="l" rtl="0" eaLnBrk="1" fontAlgn="base" hangingPunct="1">
              <a:spcBef>
                <a:spcPct val="20000"/>
              </a:spcBef>
              <a:spcAft>
                <a:spcPct val="0"/>
              </a:spcAft>
              <a:buClr>
                <a:srgbClr val="FF0000"/>
              </a:buClr>
              <a:buSzPct val="55000"/>
              <a:defRPr sz="2000">
                <a:solidFill>
                  <a:schemeClr val="tx1"/>
                </a:solidFill>
                <a:latin typeface="+mn-lt"/>
              </a:defRPr>
            </a:lvl7pPr>
            <a:lvl8pPr marL="3581535" indent="-228609" algn="l" rtl="0" eaLnBrk="1" fontAlgn="base" hangingPunct="1">
              <a:spcBef>
                <a:spcPct val="20000"/>
              </a:spcBef>
              <a:spcAft>
                <a:spcPct val="0"/>
              </a:spcAft>
              <a:buClr>
                <a:srgbClr val="FF0000"/>
              </a:buClr>
              <a:buSzPct val="55000"/>
              <a:defRPr sz="2000">
                <a:solidFill>
                  <a:schemeClr val="tx1"/>
                </a:solidFill>
                <a:latin typeface="+mn-lt"/>
              </a:defRPr>
            </a:lvl8pPr>
            <a:lvl9pPr marL="4038751" indent="-228609" algn="l" rtl="0" eaLnBrk="1" fontAlgn="base" hangingPunct="1">
              <a:spcBef>
                <a:spcPct val="20000"/>
              </a:spcBef>
              <a:spcAft>
                <a:spcPct val="0"/>
              </a:spcAft>
              <a:buClr>
                <a:srgbClr val="FF0000"/>
              </a:buClr>
              <a:buSzPct val="55000"/>
              <a:defRPr sz="2000">
                <a:solidFill>
                  <a:schemeClr val="tx1"/>
                </a:solidFill>
                <a:latin typeface="+mn-lt"/>
              </a:defRPr>
            </a:lvl9pPr>
          </a:lstStyle>
          <a:p>
            <a:r>
              <a:rPr lang="en-US" altLang="en-US" sz="1000" kern="0"/>
              <a:t>Nguyễn Đăng Khoa _Technical Marketing Manager</a:t>
            </a:r>
          </a:p>
          <a:p>
            <a:r>
              <a:rPr lang="en-US" altLang="en-US" sz="1000" kern="0"/>
              <a:t>Khoa.dang.nguyen@siamcitycement.com</a:t>
            </a:r>
            <a:endParaRPr lang="en-US" altLang="en-US" sz="1000" kern="0" dirty="0"/>
          </a:p>
        </p:txBody>
      </p:sp>
      <p:pic>
        <p:nvPicPr>
          <p:cNvPr id="5" name="Picture Placeholder 4">
            <a:extLst>
              <a:ext uri="{FF2B5EF4-FFF2-40B4-BE49-F238E27FC236}">
                <a16:creationId xmlns:a16="http://schemas.microsoft.com/office/drawing/2014/main" id="{3B700AEA-0465-4860-867C-4DBD95A36192}"/>
              </a:ext>
            </a:extLst>
          </p:cNvPr>
          <p:cNvPicPr>
            <a:picLocks noGrp="1" noChangeAspect="1"/>
          </p:cNvPicPr>
          <p:nvPr>
            <p:ph type="pic" sz="quarter" idx="10"/>
          </p:nvPr>
        </p:nvPicPr>
        <p:blipFill>
          <a:blip r:embed="rId7"/>
          <a:srcRect t="20987" b="20987"/>
          <a:stretch>
            <a:fillRect/>
          </a:stretch>
        </p:blipFill>
        <p:spPr>
          <a:prstGeom prst="rect">
            <a:avLst/>
          </a:prstGeom>
        </p:spPr>
      </p:pic>
    </p:spTree>
    <p:extLst>
      <p:ext uri="{BB962C8B-B14F-4D97-AF65-F5344CB8AC3E}">
        <p14:creationId xmlns:p14="http://schemas.microsoft.com/office/powerpoint/2010/main" val="775207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8" name="Object 15">
            <a:extLst>
              <a:ext uri="{FF2B5EF4-FFF2-40B4-BE49-F238E27FC236}">
                <a16:creationId xmlns:a16="http://schemas.microsoft.com/office/drawing/2014/main" id="{420E9D73-9564-4435-A8BC-4509A36DEBF6}"/>
              </a:ext>
            </a:extLst>
          </p:cNvPr>
          <p:cNvGraphicFramePr>
            <a:graphicFrameLocks noChangeAspect="1"/>
          </p:cNvGraphicFramePr>
          <p:nvPr>
            <p:extLst>
              <p:ext uri="{D42A27DB-BD31-4B8C-83A1-F6EECF244321}">
                <p14:modId xmlns:p14="http://schemas.microsoft.com/office/powerpoint/2010/main" val="3948501272"/>
              </p:ext>
            </p:extLst>
          </p:nvPr>
        </p:nvGraphicFramePr>
        <p:xfrm>
          <a:off x="0" y="1437768"/>
          <a:ext cx="7456480" cy="4423073"/>
        </p:xfrm>
        <a:graphic>
          <a:graphicData uri="http://schemas.openxmlformats.org/presentationml/2006/ole">
            <mc:AlternateContent xmlns:mc="http://schemas.openxmlformats.org/markup-compatibility/2006">
              <mc:Choice xmlns:v="urn:schemas-microsoft-com:vml" Requires="v">
                <p:oleObj spid="_x0000_s8194" name="Bitmap Image" r:id="rId4" imgW="8562960" imgH="5295960" progId="Paint.Picture">
                  <p:embed/>
                </p:oleObj>
              </mc:Choice>
              <mc:Fallback>
                <p:oleObj name="Bitmap Image" r:id="rId4" imgW="8562960" imgH="5295960" progId="Paint.Picture">
                  <p:embed/>
                  <p:pic>
                    <p:nvPicPr>
                      <p:cNvPr id="38918" name="Object 15">
                        <a:extLst>
                          <a:ext uri="{FF2B5EF4-FFF2-40B4-BE49-F238E27FC236}">
                            <a16:creationId xmlns:a16="http://schemas.microsoft.com/office/drawing/2014/main" id="{420E9D73-9564-4435-A8BC-4509A36DEBF6}"/>
                          </a:ext>
                        </a:extLst>
                      </p:cNvPr>
                      <p:cNvPicPr>
                        <a:picLocks noChangeAspect="1" noChangeArrowheads="1"/>
                      </p:cNvPicPr>
                      <p:nvPr/>
                    </p:nvPicPr>
                    <p:blipFill>
                      <a:blip r:embed="rId5"/>
                      <a:srcRect/>
                      <a:stretch>
                        <a:fillRect/>
                      </a:stretch>
                    </p:blipFill>
                    <p:spPr bwMode="auto">
                      <a:xfrm>
                        <a:off x="0" y="1437768"/>
                        <a:ext cx="7456480" cy="4423073"/>
                      </a:xfrm>
                      <a:prstGeom prst="rect">
                        <a:avLst/>
                      </a:prstGeom>
                      <a:noFill/>
                      <a:ln>
                        <a:noFill/>
                      </a:ln>
                      <a:effectLst/>
                    </p:spPr>
                  </p:pic>
                </p:oleObj>
              </mc:Fallback>
            </mc:AlternateContent>
          </a:graphicData>
        </a:graphic>
      </p:graphicFrame>
      <p:sp>
        <p:nvSpPr>
          <p:cNvPr id="7" name="Rectangle 6">
            <a:extLst>
              <a:ext uri="{FF2B5EF4-FFF2-40B4-BE49-F238E27FC236}">
                <a16:creationId xmlns:a16="http://schemas.microsoft.com/office/drawing/2014/main" id="{9B508704-75B9-4541-9E7E-20A3D7A484B0}"/>
              </a:ext>
            </a:extLst>
          </p:cNvPr>
          <p:cNvSpPr/>
          <p:nvPr/>
        </p:nvSpPr>
        <p:spPr>
          <a:xfrm>
            <a:off x="485629" y="6162492"/>
            <a:ext cx="2773180" cy="184666"/>
          </a:xfrm>
          <a:prstGeom prst="rect">
            <a:avLst/>
          </a:prstGeom>
        </p:spPr>
        <p:txBody>
          <a:bodyPr wrap="square" lIns="0" tIns="0" bIns="0">
            <a:spAutoFit/>
          </a:bodyPr>
          <a:lstStyle/>
          <a:p>
            <a:pPr lvl="1">
              <a:buClr>
                <a:srgbClr val="FF0000"/>
              </a:buClr>
              <a:defRPr/>
            </a:pPr>
            <a:r>
              <a:rPr lang="en-GB" sz="1200" kern="0" dirty="0">
                <a:solidFill>
                  <a:srgbClr val="000000"/>
                </a:solidFill>
              </a:rPr>
              <a:t>Source: </a:t>
            </a:r>
            <a:r>
              <a:rPr lang="en-GB" sz="1200" kern="0" dirty="0" err="1">
                <a:solidFill>
                  <a:srgbClr val="000000"/>
                </a:solidFill>
              </a:rPr>
              <a:t>Tenox</a:t>
            </a:r>
            <a:r>
              <a:rPr lang="en-GB" sz="1200" kern="0" dirty="0">
                <a:solidFill>
                  <a:srgbClr val="000000"/>
                </a:solidFill>
              </a:rPr>
              <a:t> Kyusyu - Japan</a:t>
            </a:r>
          </a:p>
        </p:txBody>
      </p:sp>
      <p:sp>
        <p:nvSpPr>
          <p:cNvPr id="2" name="Rectangle 1">
            <a:extLst>
              <a:ext uri="{FF2B5EF4-FFF2-40B4-BE49-F238E27FC236}">
                <a16:creationId xmlns:a16="http://schemas.microsoft.com/office/drawing/2014/main" id="{BF4388D3-A9DD-46FC-A280-79353F4F136D}"/>
              </a:ext>
            </a:extLst>
          </p:cNvPr>
          <p:cNvSpPr/>
          <p:nvPr/>
        </p:nvSpPr>
        <p:spPr>
          <a:xfrm>
            <a:off x="274819" y="78962"/>
            <a:ext cx="10353207" cy="892552"/>
          </a:xfrm>
          <a:prstGeom prst="rect">
            <a:avLst/>
          </a:prstGeom>
        </p:spPr>
        <p:txBody>
          <a:bodyPr wrap="square">
            <a:spAutoFit/>
          </a:bodyPr>
          <a:lstStyle/>
          <a:p>
            <a:r>
              <a:rPr lang="vi-VN" sz="2800">
                <a:solidFill>
                  <a:srgbClr val="000000"/>
                </a:solidFill>
                <a:latin typeface="Arial" charset="0"/>
              </a:rPr>
              <a:t>Xử lý nền bằng phương pháp Trụ</a:t>
            </a:r>
            <a:r>
              <a:rPr lang="en-US" sz="2800">
                <a:solidFill>
                  <a:srgbClr val="000000"/>
                </a:solidFill>
                <a:latin typeface="Arial" charset="0"/>
              </a:rPr>
              <a:t>/Cọc</a:t>
            </a:r>
            <a:r>
              <a:rPr lang="vi-VN" sz="2800">
                <a:solidFill>
                  <a:srgbClr val="000000"/>
                </a:solidFill>
                <a:latin typeface="Arial" charset="0"/>
              </a:rPr>
              <a:t> Xi măng – Đất (CDM)</a:t>
            </a:r>
            <a:br>
              <a:rPr lang="vi-VN" sz="2800">
                <a:solidFill>
                  <a:srgbClr val="000000"/>
                </a:solidFill>
                <a:latin typeface="Arial" charset="0"/>
              </a:rPr>
            </a:br>
            <a:r>
              <a:rPr lang="en-US" sz="2400">
                <a:solidFill>
                  <a:srgbClr val="FF0000"/>
                </a:solidFill>
                <a:latin typeface="Arial" charset="0"/>
              </a:rPr>
              <a:t>Trộn thử cấp phối và Nén trong Phòng TN</a:t>
            </a:r>
            <a:endParaRPr lang="en-US" sz="2400"/>
          </a:p>
        </p:txBody>
      </p:sp>
      <p:pic>
        <p:nvPicPr>
          <p:cNvPr id="5" name="Picture 4">
            <a:extLst>
              <a:ext uri="{FF2B5EF4-FFF2-40B4-BE49-F238E27FC236}">
                <a16:creationId xmlns:a16="http://schemas.microsoft.com/office/drawing/2014/main" id="{839C8A19-E92A-42E6-9218-E37306412AA0}"/>
              </a:ext>
            </a:extLst>
          </p:cNvPr>
          <p:cNvPicPr>
            <a:picLocks noChangeAspect="1"/>
          </p:cNvPicPr>
          <p:nvPr/>
        </p:nvPicPr>
        <p:blipFill>
          <a:blip r:embed="rId6"/>
          <a:stretch>
            <a:fillRect/>
          </a:stretch>
        </p:blipFill>
        <p:spPr>
          <a:xfrm>
            <a:off x="9758388" y="997158"/>
            <a:ext cx="1304914" cy="1737961"/>
          </a:xfrm>
          <a:prstGeom prst="rect">
            <a:avLst/>
          </a:prstGeom>
        </p:spPr>
      </p:pic>
      <p:pic>
        <p:nvPicPr>
          <p:cNvPr id="3" name="Picture 2">
            <a:extLst>
              <a:ext uri="{FF2B5EF4-FFF2-40B4-BE49-F238E27FC236}">
                <a16:creationId xmlns:a16="http://schemas.microsoft.com/office/drawing/2014/main" id="{6ED087FE-DD90-4698-8DF5-E371E5D8A84C}"/>
              </a:ext>
            </a:extLst>
          </p:cNvPr>
          <p:cNvPicPr>
            <a:picLocks noChangeAspect="1"/>
          </p:cNvPicPr>
          <p:nvPr/>
        </p:nvPicPr>
        <p:blipFill>
          <a:blip r:embed="rId7"/>
          <a:stretch>
            <a:fillRect/>
          </a:stretch>
        </p:blipFill>
        <p:spPr>
          <a:xfrm>
            <a:off x="8986656" y="4774102"/>
            <a:ext cx="1364230" cy="1778098"/>
          </a:xfrm>
          <a:prstGeom prst="rect">
            <a:avLst/>
          </a:prstGeom>
        </p:spPr>
      </p:pic>
      <p:pic>
        <p:nvPicPr>
          <p:cNvPr id="4" name="Picture 3">
            <a:extLst>
              <a:ext uri="{FF2B5EF4-FFF2-40B4-BE49-F238E27FC236}">
                <a16:creationId xmlns:a16="http://schemas.microsoft.com/office/drawing/2014/main" id="{758A0C1C-183A-4318-B915-CECB1412EEF4}"/>
              </a:ext>
            </a:extLst>
          </p:cNvPr>
          <p:cNvPicPr>
            <a:picLocks noChangeAspect="1"/>
          </p:cNvPicPr>
          <p:nvPr/>
        </p:nvPicPr>
        <p:blipFill>
          <a:blip r:embed="rId8"/>
          <a:stretch>
            <a:fillRect/>
          </a:stretch>
        </p:blipFill>
        <p:spPr>
          <a:xfrm>
            <a:off x="8052684" y="1030102"/>
            <a:ext cx="1479179" cy="1737961"/>
          </a:xfrm>
          <a:prstGeom prst="rect">
            <a:avLst/>
          </a:prstGeom>
        </p:spPr>
      </p:pic>
      <p:pic>
        <p:nvPicPr>
          <p:cNvPr id="6" name="Picture 5">
            <a:extLst>
              <a:ext uri="{FF2B5EF4-FFF2-40B4-BE49-F238E27FC236}">
                <a16:creationId xmlns:a16="http://schemas.microsoft.com/office/drawing/2014/main" id="{22AB7FEC-44F4-4F31-836E-79F58C406315}"/>
              </a:ext>
            </a:extLst>
          </p:cNvPr>
          <p:cNvPicPr>
            <a:picLocks noChangeAspect="1"/>
          </p:cNvPicPr>
          <p:nvPr/>
        </p:nvPicPr>
        <p:blipFill rotWithShape="1">
          <a:blip r:embed="rId9"/>
          <a:srcRect t="15683"/>
          <a:stretch/>
        </p:blipFill>
        <p:spPr>
          <a:xfrm>
            <a:off x="8052685" y="2882034"/>
            <a:ext cx="1479178" cy="1690490"/>
          </a:xfrm>
          <a:prstGeom prst="rect">
            <a:avLst/>
          </a:prstGeom>
        </p:spPr>
      </p:pic>
      <p:pic>
        <p:nvPicPr>
          <p:cNvPr id="9" name="Picture 8">
            <a:extLst>
              <a:ext uri="{FF2B5EF4-FFF2-40B4-BE49-F238E27FC236}">
                <a16:creationId xmlns:a16="http://schemas.microsoft.com/office/drawing/2014/main" id="{AE2121C8-C691-433F-95C0-07EEC9937D6A}"/>
              </a:ext>
            </a:extLst>
          </p:cNvPr>
          <p:cNvPicPr>
            <a:picLocks noChangeAspect="1"/>
          </p:cNvPicPr>
          <p:nvPr/>
        </p:nvPicPr>
        <p:blipFill>
          <a:blip r:embed="rId10"/>
          <a:stretch>
            <a:fillRect/>
          </a:stretch>
        </p:blipFill>
        <p:spPr>
          <a:xfrm>
            <a:off x="9758388" y="2877684"/>
            <a:ext cx="1394210" cy="1720231"/>
          </a:xfrm>
          <a:prstGeom prst="rect">
            <a:avLst/>
          </a:prstGeom>
        </p:spPr>
      </p:pic>
      <p:pic>
        <p:nvPicPr>
          <p:cNvPr id="10" name="Picture 9">
            <a:extLst>
              <a:ext uri="{FF2B5EF4-FFF2-40B4-BE49-F238E27FC236}">
                <a16:creationId xmlns:a16="http://schemas.microsoft.com/office/drawing/2014/main" id="{C64C2299-06B1-4EC9-BFFF-0CD282082606}"/>
              </a:ext>
            </a:extLst>
          </p:cNvPr>
          <p:cNvPicPr>
            <a:picLocks noChangeAspect="1"/>
          </p:cNvPicPr>
          <p:nvPr/>
        </p:nvPicPr>
        <p:blipFill>
          <a:blip r:embed="rId11"/>
          <a:stretch>
            <a:fillRect/>
          </a:stretch>
        </p:blipFill>
        <p:spPr>
          <a:xfrm>
            <a:off x="7406351" y="4861710"/>
            <a:ext cx="1479179" cy="1690490"/>
          </a:xfrm>
          <a:prstGeom prst="rect">
            <a:avLst/>
          </a:prstGeom>
        </p:spPr>
      </p:pic>
      <p:pic>
        <p:nvPicPr>
          <p:cNvPr id="11" name="Picture 10">
            <a:extLst>
              <a:ext uri="{FF2B5EF4-FFF2-40B4-BE49-F238E27FC236}">
                <a16:creationId xmlns:a16="http://schemas.microsoft.com/office/drawing/2014/main" id="{6B382130-022A-440F-8AE1-69FFDCEC1327}"/>
              </a:ext>
            </a:extLst>
          </p:cNvPr>
          <p:cNvPicPr>
            <a:picLocks noChangeAspect="1"/>
          </p:cNvPicPr>
          <p:nvPr/>
        </p:nvPicPr>
        <p:blipFill>
          <a:blip r:embed="rId12"/>
          <a:stretch>
            <a:fillRect/>
          </a:stretch>
        </p:blipFill>
        <p:spPr>
          <a:xfrm>
            <a:off x="10452012" y="4774102"/>
            <a:ext cx="1479178" cy="17565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284813" y="76200"/>
            <a:ext cx="11482466" cy="838200"/>
          </a:xfrm>
        </p:spPr>
        <p:txBody>
          <a:bodyPr/>
          <a:lstStyle/>
          <a:p>
            <a:pPr>
              <a:defRPr/>
            </a:pPr>
            <a:r>
              <a:rPr lang="vi-VN">
                <a:solidFill>
                  <a:srgbClr val="000000"/>
                </a:solidFill>
                <a:latin typeface="Arial" charset="0"/>
              </a:rPr>
              <a:t>Xử lý nền bằng phương pháp Trụ Xi măng – Đất (CDM)</a:t>
            </a:r>
            <a:br>
              <a:rPr lang="vi-VN">
                <a:solidFill>
                  <a:srgbClr val="000000"/>
                </a:solidFill>
                <a:latin typeface="Arial" charset="0"/>
              </a:rPr>
            </a:br>
            <a:r>
              <a:rPr lang="en-US">
                <a:solidFill>
                  <a:srgbClr val="FF0000"/>
                </a:solidFill>
                <a:latin typeface="Arial" charset="0"/>
              </a:rPr>
              <a:t>Quy trình thi công phổ biến</a:t>
            </a:r>
            <a:endParaRPr lang="en-US" dirty="0"/>
          </a:p>
        </p:txBody>
      </p:sp>
      <p:sp>
        <p:nvSpPr>
          <p:cNvPr id="12" name="Rectangle 11">
            <a:extLst>
              <a:ext uri="{FF2B5EF4-FFF2-40B4-BE49-F238E27FC236}">
                <a16:creationId xmlns:a16="http://schemas.microsoft.com/office/drawing/2014/main" id="{A09233E2-063C-4A5B-87D5-EB3CB5B85817}"/>
              </a:ext>
            </a:extLst>
          </p:cNvPr>
          <p:cNvSpPr/>
          <p:nvPr/>
        </p:nvSpPr>
        <p:spPr>
          <a:xfrm>
            <a:off x="6460760" y="6412043"/>
            <a:ext cx="3810000" cy="246221"/>
          </a:xfrm>
          <a:prstGeom prst="rect">
            <a:avLst/>
          </a:prstGeom>
        </p:spPr>
        <p:txBody>
          <a:bodyPr wrap="square" lIns="0" tIns="0" bIns="0">
            <a:spAutoFit/>
          </a:bodyPr>
          <a:lstStyle/>
          <a:p>
            <a:pPr lvl="1">
              <a:buClr>
                <a:srgbClr val="FF0000"/>
              </a:buClr>
              <a:defRPr/>
            </a:pPr>
            <a:r>
              <a:rPr lang="en-GB" sz="1600" kern="0" dirty="0">
                <a:solidFill>
                  <a:srgbClr val="000000"/>
                </a:solidFill>
              </a:rPr>
              <a:t>Source: </a:t>
            </a:r>
            <a:r>
              <a:rPr lang="en-GB" sz="1600" kern="0" dirty="0" err="1">
                <a:solidFill>
                  <a:srgbClr val="000000"/>
                </a:solidFill>
              </a:rPr>
              <a:t>Tenox</a:t>
            </a:r>
            <a:r>
              <a:rPr lang="en-GB" sz="1600" kern="0" dirty="0">
                <a:solidFill>
                  <a:srgbClr val="000000"/>
                </a:solidFill>
              </a:rPr>
              <a:t> Kyusyu - Japan</a:t>
            </a:r>
          </a:p>
        </p:txBody>
      </p:sp>
      <p:pic>
        <p:nvPicPr>
          <p:cNvPr id="3" name="Picture 2">
            <a:extLst>
              <a:ext uri="{FF2B5EF4-FFF2-40B4-BE49-F238E27FC236}">
                <a16:creationId xmlns:a16="http://schemas.microsoft.com/office/drawing/2014/main" id="{69DAB78E-A96C-43C5-BFC5-190A9233DAAE}"/>
              </a:ext>
            </a:extLst>
          </p:cNvPr>
          <p:cNvPicPr>
            <a:picLocks noChangeAspect="1"/>
          </p:cNvPicPr>
          <p:nvPr/>
        </p:nvPicPr>
        <p:blipFill>
          <a:blip r:embed="rId2"/>
          <a:stretch>
            <a:fillRect/>
          </a:stretch>
        </p:blipFill>
        <p:spPr>
          <a:xfrm>
            <a:off x="1214203" y="1034732"/>
            <a:ext cx="9773588" cy="5377311"/>
          </a:xfrm>
          <a:prstGeom prst="rect">
            <a:avLst/>
          </a:prstGeom>
        </p:spPr>
      </p:pic>
    </p:spTree>
    <p:extLst>
      <p:ext uri="{BB962C8B-B14F-4D97-AF65-F5344CB8AC3E}">
        <p14:creationId xmlns:p14="http://schemas.microsoft.com/office/powerpoint/2010/main" val="257794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284813" y="76200"/>
            <a:ext cx="11482466" cy="838200"/>
          </a:xfrm>
        </p:spPr>
        <p:txBody>
          <a:bodyPr/>
          <a:lstStyle/>
          <a:p>
            <a:pPr>
              <a:defRPr/>
            </a:pPr>
            <a:r>
              <a:rPr lang="en-GB" sz="2800">
                <a:solidFill>
                  <a:srgbClr val="000000"/>
                </a:solidFill>
                <a:latin typeface="Arial" charset="0"/>
              </a:rPr>
              <a:t>X</a:t>
            </a:r>
            <a:r>
              <a:rPr lang="en-US" sz="2800">
                <a:solidFill>
                  <a:srgbClr val="000000"/>
                </a:solidFill>
                <a:latin typeface="Arial" charset="0"/>
              </a:rPr>
              <a:t>ử lý nền bằng ph</a:t>
            </a:r>
            <a:r>
              <a:rPr lang="vi-VN" sz="2800">
                <a:solidFill>
                  <a:srgbClr val="000000"/>
                </a:solidFill>
                <a:latin typeface="Arial" charset="0"/>
              </a:rPr>
              <a:t>ư</a:t>
            </a:r>
            <a:r>
              <a:rPr lang="en-US" sz="2800">
                <a:solidFill>
                  <a:srgbClr val="000000"/>
                </a:solidFill>
                <a:latin typeface="Arial" charset="0"/>
              </a:rPr>
              <a:t>ơng pháp Trụ Xi măng – Đất (CDM)</a:t>
            </a:r>
            <a:br>
              <a:rPr lang="en-US" sz="2800">
                <a:solidFill>
                  <a:srgbClr val="000000"/>
                </a:solidFill>
                <a:latin typeface="Arial" charset="0"/>
              </a:rPr>
            </a:br>
            <a:r>
              <a:rPr lang="en-US" sz="2800">
                <a:solidFill>
                  <a:srgbClr val="FF0000"/>
                </a:solidFill>
                <a:latin typeface="Arial" charset="0"/>
              </a:rPr>
              <a:t>Các y</a:t>
            </a:r>
            <a:r>
              <a:rPr lang="en-US">
                <a:solidFill>
                  <a:srgbClr val="FF0000"/>
                </a:solidFill>
                <a:latin typeface="Arial" charset="0"/>
              </a:rPr>
              <a:t>êu cầu kĩ thuật của trụ xi măng đất</a:t>
            </a:r>
            <a:endParaRPr lang="en-US" dirty="0"/>
          </a:p>
        </p:txBody>
      </p:sp>
      <p:sp>
        <p:nvSpPr>
          <p:cNvPr id="5" name="Rectangle 3">
            <a:extLst>
              <a:ext uri="{FF2B5EF4-FFF2-40B4-BE49-F238E27FC236}">
                <a16:creationId xmlns:a16="http://schemas.microsoft.com/office/drawing/2014/main" id="{48BBC77A-1B64-44CE-8A32-06304648F226}"/>
              </a:ext>
            </a:extLst>
          </p:cNvPr>
          <p:cNvSpPr>
            <a:spLocks noChangeArrowheads="1"/>
          </p:cNvSpPr>
          <p:nvPr/>
        </p:nvSpPr>
        <p:spPr bwMode="auto">
          <a:xfrm>
            <a:off x="434714" y="1199579"/>
            <a:ext cx="11482466"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0513" indent="-290513">
              <a:spcBef>
                <a:spcPct val="20000"/>
              </a:spcBef>
              <a:spcAft>
                <a:spcPct val="30000"/>
              </a:spcAft>
              <a:buClr>
                <a:srgbClr val="FF0000"/>
              </a:buClr>
              <a:buFont typeface="Wingdings" pitchFamily="2" charset="2"/>
              <a:buChar char="§"/>
              <a:defRPr/>
            </a:pPr>
            <a:r>
              <a:rPr lang="en-US" sz="1600" b="1" kern="0">
                <a:solidFill>
                  <a:schemeClr val="tx2"/>
                </a:solidFill>
              </a:rPr>
              <a:t>Xi măng t</a:t>
            </a:r>
            <a:r>
              <a:rPr lang="vi-VN" sz="1600" b="1" kern="0">
                <a:solidFill>
                  <a:schemeClr val="tx2"/>
                </a:solidFill>
              </a:rPr>
              <a:t>ư</a:t>
            </a:r>
            <a:r>
              <a:rPr lang="en-US" sz="1600" b="1" kern="0">
                <a:solidFill>
                  <a:schemeClr val="tx2"/>
                </a:solidFill>
              </a:rPr>
              <a:t>ơng thích tốt với các lớp đất khác nhau </a:t>
            </a:r>
            <a:r>
              <a:rPr lang="en-US" sz="1600" kern="0">
                <a:solidFill>
                  <a:schemeClr val="tx2"/>
                </a:solidFill>
              </a:rPr>
              <a:t>(Cát , Bùn, Sét..)</a:t>
            </a:r>
          </a:p>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Đ</a:t>
            </a:r>
            <a:r>
              <a:rPr lang="vi-VN" sz="1600" kern="0">
                <a:solidFill>
                  <a:schemeClr val="tx2"/>
                </a:solidFill>
              </a:rPr>
              <a:t>ư</a:t>
            </a:r>
            <a:r>
              <a:rPr lang="en-US" sz="1600" kern="0">
                <a:solidFill>
                  <a:schemeClr val="tx2"/>
                </a:solidFill>
              </a:rPr>
              <a:t>ờng kính cọc phổ biến: D600 – D1000 mm</a:t>
            </a:r>
          </a:p>
          <a:p>
            <a:pPr marL="290513" indent="-290513">
              <a:spcBef>
                <a:spcPct val="20000"/>
              </a:spcBef>
              <a:spcAft>
                <a:spcPct val="30000"/>
              </a:spcAft>
              <a:buClr>
                <a:srgbClr val="FF0000"/>
              </a:buClr>
              <a:buFont typeface="Wingdings" pitchFamily="2" charset="2"/>
              <a:buChar char="§"/>
              <a:defRPr/>
            </a:pPr>
            <a:r>
              <a:rPr lang="vi-VN" sz="1600" kern="0">
                <a:solidFill>
                  <a:schemeClr val="tx2"/>
                </a:solidFill>
              </a:rPr>
              <a:t>Cường độ trụ đất xi măng thiết kế</a:t>
            </a:r>
            <a:r>
              <a:rPr lang="en-US" sz="1600" kern="0">
                <a:solidFill>
                  <a:schemeClr val="tx2"/>
                </a:solidFill>
              </a:rPr>
              <a:t>: (</a:t>
            </a:r>
            <a:r>
              <a:rPr lang="fr-FR" sz="1600">
                <a:solidFill>
                  <a:srgbClr val="000066"/>
                </a:solidFill>
              </a:rPr>
              <a:t>q</a:t>
            </a:r>
            <a:r>
              <a:rPr lang="fr-FR" sz="1600" baseline="-25000">
                <a:solidFill>
                  <a:srgbClr val="000066"/>
                </a:solidFill>
              </a:rPr>
              <a:t>u</a:t>
            </a:r>
            <a:r>
              <a:rPr lang="en-US" sz="1600" kern="0">
                <a:solidFill>
                  <a:schemeClr val="tx2"/>
                </a:solidFill>
              </a:rPr>
              <a:t>) thông th</a:t>
            </a:r>
            <a:r>
              <a:rPr lang="vi-VN" sz="1600" kern="0">
                <a:solidFill>
                  <a:schemeClr val="tx2"/>
                </a:solidFill>
              </a:rPr>
              <a:t>ư</a:t>
            </a:r>
            <a:r>
              <a:rPr lang="en-US" sz="1600" kern="0">
                <a:solidFill>
                  <a:schemeClr val="tx2"/>
                </a:solidFill>
              </a:rPr>
              <a:t>ờng từ 500 kPa (0.5 Mpa) - 10</a:t>
            </a:r>
            <a:r>
              <a:rPr lang="vi-VN" sz="1600" kern="0">
                <a:solidFill>
                  <a:schemeClr val="tx2"/>
                </a:solidFill>
              </a:rPr>
              <a:t>00 kPa</a:t>
            </a:r>
            <a:r>
              <a:rPr lang="en-US" sz="1600" kern="0">
                <a:solidFill>
                  <a:schemeClr val="tx2"/>
                </a:solidFill>
              </a:rPr>
              <a:t> (</a:t>
            </a:r>
            <a:r>
              <a:rPr lang="vi-VN" sz="1600" kern="0">
                <a:solidFill>
                  <a:schemeClr val="tx2"/>
                </a:solidFill>
              </a:rPr>
              <a:t> </a:t>
            </a:r>
            <a:r>
              <a:rPr lang="en-US" sz="1600" kern="0">
                <a:solidFill>
                  <a:schemeClr val="tx2"/>
                </a:solidFill>
              </a:rPr>
              <a:t>1.0 Mpa) </a:t>
            </a:r>
            <a:r>
              <a:rPr lang="vi-VN" sz="1600" kern="0">
                <a:solidFill>
                  <a:schemeClr val="tx2"/>
                </a:solidFill>
              </a:rPr>
              <a:t>ở thời điểm sau 28 ngày thi công</a:t>
            </a:r>
            <a:r>
              <a:rPr lang="en-US" sz="1600" kern="0">
                <a:solidFill>
                  <a:schemeClr val="tx2"/>
                </a:solidFill>
              </a:rPr>
              <a:t>. </a:t>
            </a:r>
            <a:r>
              <a:rPr lang="en-US" sz="1600" i="1" kern="0">
                <a:solidFill>
                  <a:schemeClr val="tx2"/>
                </a:solidFill>
              </a:rPr>
              <a:t>(tùy thuộc vào thiết kế)</a:t>
            </a:r>
          </a:p>
          <a:p>
            <a:pPr marL="747713" lvl="1" indent="-290513">
              <a:spcBef>
                <a:spcPct val="20000"/>
              </a:spcBef>
              <a:spcAft>
                <a:spcPct val="30000"/>
              </a:spcAft>
              <a:buClr>
                <a:srgbClr val="FF0000"/>
              </a:buClr>
              <a:buFont typeface="Wingdings" pitchFamily="2" charset="2"/>
              <a:buChar char="§"/>
              <a:defRPr/>
            </a:pPr>
            <a:r>
              <a:rPr lang="en-US" sz="1600" kern="0">
                <a:solidFill>
                  <a:schemeClr val="tx2"/>
                </a:solidFill>
              </a:rPr>
              <a:t>Đa số thiết kế cho đ</a:t>
            </a:r>
            <a:r>
              <a:rPr lang="vi-VN" sz="1600" kern="0">
                <a:solidFill>
                  <a:schemeClr val="tx2"/>
                </a:solidFill>
              </a:rPr>
              <a:t>ư</a:t>
            </a:r>
            <a:r>
              <a:rPr lang="en-US" sz="1600" kern="0">
                <a:solidFill>
                  <a:schemeClr val="tx2"/>
                </a:solidFill>
              </a:rPr>
              <a:t>ờng giao thông: 800 kPa</a:t>
            </a:r>
          </a:p>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C</a:t>
            </a:r>
            <a:r>
              <a:rPr lang="vi-VN" sz="1600" kern="0">
                <a:solidFill>
                  <a:schemeClr val="tx2"/>
                </a:solidFill>
              </a:rPr>
              <a:t>ư</a:t>
            </a:r>
            <a:r>
              <a:rPr lang="en-US" sz="1600" kern="0">
                <a:solidFill>
                  <a:schemeClr val="tx2"/>
                </a:solidFill>
              </a:rPr>
              <a:t>ờng độ nén trong PTN: </a:t>
            </a:r>
            <a:r>
              <a:rPr lang="en-US" sz="1600" b="1" kern="0">
                <a:solidFill>
                  <a:schemeClr val="tx2"/>
                </a:solidFill>
              </a:rPr>
              <a:t>gấp 2.0 – 3.0 lần C</a:t>
            </a:r>
            <a:r>
              <a:rPr lang="vi-VN" sz="1600" b="1" kern="0">
                <a:solidFill>
                  <a:schemeClr val="tx2"/>
                </a:solidFill>
              </a:rPr>
              <a:t>ư</a:t>
            </a:r>
            <a:r>
              <a:rPr lang="en-US" sz="1600" b="1" kern="0">
                <a:solidFill>
                  <a:schemeClr val="tx2"/>
                </a:solidFill>
              </a:rPr>
              <a:t>ờng độ thiết kế </a:t>
            </a:r>
          </a:p>
          <a:p>
            <a:pPr marL="747713" lvl="1" indent="-290513">
              <a:spcBef>
                <a:spcPct val="20000"/>
              </a:spcBef>
              <a:spcAft>
                <a:spcPct val="30000"/>
              </a:spcAft>
              <a:buClr>
                <a:srgbClr val="FF0000"/>
              </a:buClr>
              <a:buFont typeface="Wingdings" pitchFamily="2" charset="2"/>
              <a:buChar char="§"/>
              <a:defRPr/>
            </a:pPr>
            <a:r>
              <a:rPr lang="en-US" sz="1600" kern="0">
                <a:solidFill>
                  <a:schemeClr val="tx2"/>
                </a:solidFill>
              </a:rPr>
              <a:t>C</a:t>
            </a:r>
            <a:r>
              <a:rPr lang="vi-VN" sz="1600" kern="0">
                <a:solidFill>
                  <a:schemeClr val="tx2"/>
                </a:solidFill>
              </a:rPr>
              <a:t>ư</a:t>
            </a:r>
            <a:r>
              <a:rPr lang="en-US" sz="1600" kern="0">
                <a:solidFill>
                  <a:schemeClr val="tx2"/>
                </a:solidFill>
              </a:rPr>
              <a:t>ờng độ nén trụ đất xi măng trong PTN: 800 x 3 = 2400 kPa (2.4 Mpa)</a:t>
            </a:r>
          </a:p>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L</a:t>
            </a:r>
            <a:r>
              <a:rPr lang="vi-VN" sz="1600" kern="0">
                <a:solidFill>
                  <a:schemeClr val="tx2"/>
                </a:solidFill>
              </a:rPr>
              <a:t>ư</a:t>
            </a:r>
            <a:r>
              <a:rPr lang="en-US" sz="1600" kern="0">
                <a:solidFill>
                  <a:schemeClr val="tx2"/>
                </a:solidFill>
              </a:rPr>
              <a:t>ợng n</a:t>
            </a:r>
            <a:r>
              <a:rPr lang="vi-VN" sz="1600" kern="0">
                <a:solidFill>
                  <a:schemeClr val="tx2"/>
                </a:solidFill>
              </a:rPr>
              <a:t>ư</a:t>
            </a:r>
            <a:r>
              <a:rPr lang="en-US" sz="1600" kern="0">
                <a:solidFill>
                  <a:schemeClr val="tx2"/>
                </a:solidFill>
              </a:rPr>
              <a:t>ớc/ xi măng: 0.6 -1.2</a:t>
            </a:r>
          </a:p>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Hàm l</a:t>
            </a:r>
            <a:r>
              <a:rPr lang="vi-VN" sz="1600" kern="0">
                <a:solidFill>
                  <a:schemeClr val="tx2"/>
                </a:solidFill>
              </a:rPr>
              <a:t>ư</a:t>
            </a:r>
            <a:r>
              <a:rPr lang="en-US" sz="1600" kern="0">
                <a:solidFill>
                  <a:schemeClr val="tx2"/>
                </a:solidFill>
              </a:rPr>
              <a:t>ợng xi măng phổ biến:</a:t>
            </a:r>
          </a:p>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Kiểm tra chất l</a:t>
            </a:r>
            <a:r>
              <a:rPr lang="vi-VN" sz="1600" kern="0">
                <a:solidFill>
                  <a:schemeClr val="tx2"/>
                </a:solidFill>
              </a:rPr>
              <a:t>ư</a:t>
            </a:r>
            <a:r>
              <a:rPr lang="en-US" sz="1600" kern="0">
                <a:solidFill>
                  <a:schemeClr val="tx2"/>
                </a:solidFill>
              </a:rPr>
              <a:t>ợng:</a:t>
            </a:r>
          </a:p>
          <a:p>
            <a:pPr marL="747713" lvl="1" indent="-290513">
              <a:spcBef>
                <a:spcPct val="20000"/>
              </a:spcBef>
              <a:spcAft>
                <a:spcPct val="30000"/>
              </a:spcAft>
              <a:buClr>
                <a:srgbClr val="FF0000"/>
              </a:buClr>
              <a:buFont typeface="Wingdings" pitchFamily="2" charset="2"/>
              <a:buChar char="§"/>
              <a:defRPr/>
            </a:pPr>
            <a:r>
              <a:rPr lang="en-US" sz="1600" kern="0">
                <a:solidFill>
                  <a:schemeClr val="tx2"/>
                </a:solidFill>
              </a:rPr>
              <a:t>Độ đồng nhất và Tính liên tục </a:t>
            </a:r>
          </a:p>
          <a:p>
            <a:pPr marL="747713" lvl="1" indent="-290513">
              <a:spcBef>
                <a:spcPct val="20000"/>
              </a:spcBef>
              <a:spcAft>
                <a:spcPct val="30000"/>
              </a:spcAft>
              <a:buClr>
                <a:srgbClr val="FF0000"/>
              </a:buClr>
              <a:buFont typeface="Wingdings" pitchFamily="2" charset="2"/>
              <a:buChar char="§"/>
              <a:defRPr/>
            </a:pPr>
            <a:r>
              <a:rPr lang="en-US" sz="1600" kern="0">
                <a:solidFill>
                  <a:schemeClr val="tx2"/>
                </a:solidFill>
              </a:rPr>
              <a:t>C</a:t>
            </a:r>
            <a:r>
              <a:rPr lang="vi-VN" sz="1600" kern="0">
                <a:solidFill>
                  <a:schemeClr val="tx2"/>
                </a:solidFill>
              </a:rPr>
              <a:t>ư</a:t>
            </a:r>
            <a:r>
              <a:rPr lang="en-US" sz="1600" kern="0">
                <a:solidFill>
                  <a:schemeClr val="tx2"/>
                </a:solidFill>
              </a:rPr>
              <a:t>ờng độ nén</a:t>
            </a:r>
          </a:p>
          <a:p>
            <a:pPr marL="747713" lvl="1" indent="-290513">
              <a:spcBef>
                <a:spcPct val="20000"/>
              </a:spcBef>
              <a:spcAft>
                <a:spcPct val="30000"/>
              </a:spcAft>
              <a:buClr>
                <a:srgbClr val="FF0000"/>
              </a:buClr>
              <a:buFont typeface="Wingdings" pitchFamily="2" charset="2"/>
              <a:buChar char="§"/>
              <a:defRPr/>
            </a:pPr>
            <a:r>
              <a:rPr lang="en-US" sz="1600" kern="0">
                <a:solidFill>
                  <a:schemeClr val="tx2"/>
                </a:solidFill>
              </a:rPr>
              <a:t>Thử tải</a:t>
            </a:r>
          </a:p>
          <a:p>
            <a:pPr marL="747713" lvl="1" indent="-290513">
              <a:spcBef>
                <a:spcPct val="20000"/>
              </a:spcBef>
              <a:spcAft>
                <a:spcPct val="30000"/>
              </a:spcAft>
              <a:buClr>
                <a:srgbClr val="FF0000"/>
              </a:buClr>
              <a:buFont typeface="Wingdings" pitchFamily="2" charset="2"/>
              <a:buChar char="§"/>
              <a:defRPr/>
            </a:pPr>
            <a:endParaRPr lang="en-US" sz="1600" kern="0">
              <a:solidFill>
                <a:schemeClr val="tx2"/>
              </a:solidFill>
            </a:endParaRPr>
          </a:p>
        </p:txBody>
      </p:sp>
      <p:graphicFrame>
        <p:nvGraphicFramePr>
          <p:cNvPr id="4" name="Table 3">
            <a:extLst>
              <a:ext uri="{FF2B5EF4-FFF2-40B4-BE49-F238E27FC236}">
                <a16:creationId xmlns:a16="http://schemas.microsoft.com/office/drawing/2014/main" id="{CE878421-1F10-414D-B214-2D691B8B5829}"/>
              </a:ext>
            </a:extLst>
          </p:cNvPr>
          <p:cNvGraphicFramePr>
            <a:graphicFrameLocks noGrp="1"/>
          </p:cNvGraphicFramePr>
          <p:nvPr>
            <p:extLst>
              <p:ext uri="{D42A27DB-BD31-4B8C-83A1-F6EECF244321}">
                <p14:modId xmlns:p14="http://schemas.microsoft.com/office/powerpoint/2010/main" val="923201988"/>
              </p:ext>
            </p:extLst>
          </p:nvPr>
        </p:nvGraphicFramePr>
        <p:xfrm>
          <a:off x="4601980" y="3822492"/>
          <a:ext cx="7315200" cy="845403"/>
        </p:xfrm>
        <a:graphic>
          <a:graphicData uri="http://schemas.openxmlformats.org/drawingml/2006/table">
            <a:tbl>
              <a:tblPr/>
              <a:tblGrid>
                <a:gridCol w="3057993">
                  <a:extLst>
                    <a:ext uri="{9D8B030D-6E8A-4147-A177-3AD203B41FA5}">
                      <a16:colId xmlns:a16="http://schemas.microsoft.com/office/drawing/2014/main" val="2649710121"/>
                    </a:ext>
                  </a:extLst>
                </a:gridCol>
                <a:gridCol w="4257207">
                  <a:extLst>
                    <a:ext uri="{9D8B030D-6E8A-4147-A177-3AD203B41FA5}">
                      <a16:colId xmlns:a16="http://schemas.microsoft.com/office/drawing/2014/main" val="1020249818"/>
                    </a:ext>
                  </a:extLst>
                </a:gridCol>
              </a:tblGrid>
              <a:tr h="329783">
                <a:tc>
                  <a:txBody>
                    <a:bodyPr/>
                    <a:lstStyle/>
                    <a:p>
                      <a:pPr marL="0" marR="0" algn="ctr">
                        <a:lnSpc>
                          <a:spcPct val="110000"/>
                        </a:lnSpc>
                        <a:spcBef>
                          <a:spcPts val="600"/>
                        </a:spcBef>
                        <a:spcAft>
                          <a:spcPts val="0"/>
                        </a:spcAft>
                      </a:pPr>
                      <a:r>
                        <a:rPr lang="en-US" sz="1600">
                          <a:effectLst/>
                          <a:latin typeface="+mj-lt"/>
                          <a:ea typeface="Times New Roman" panose="02020603050405020304" pitchFamily="18" charset="0"/>
                          <a:cs typeface="Times New Roman" panose="02020603050405020304" pitchFamily="18" charset="0"/>
                        </a:rPr>
                        <a:t>Vật liệu gia cố</a:t>
                      </a: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600"/>
                        </a:spcBef>
                        <a:spcAft>
                          <a:spcPts val="0"/>
                        </a:spcAft>
                      </a:pPr>
                      <a:r>
                        <a:rPr lang="en-US" sz="1600">
                          <a:effectLst/>
                          <a:latin typeface="+mj-lt"/>
                          <a:ea typeface="Times New Roman" panose="02020603050405020304" pitchFamily="18" charset="0"/>
                          <a:cs typeface="Times New Roman" panose="02020603050405020304" pitchFamily="18" charset="0"/>
                        </a:rPr>
                        <a:t>Khối lượng cho mỗi m</a:t>
                      </a:r>
                      <a:r>
                        <a:rPr lang="en-US" sz="1600" baseline="30000">
                          <a:effectLst/>
                          <a:latin typeface="+mj-lt"/>
                          <a:ea typeface="Times New Roman" panose="02020603050405020304" pitchFamily="18" charset="0"/>
                          <a:cs typeface="Times New Roman" panose="02020603050405020304" pitchFamily="18" charset="0"/>
                        </a:rPr>
                        <a:t>3</a:t>
                      </a:r>
                      <a:r>
                        <a:rPr lang="en-US" sz="1600">
                          <a:effectLst/>
                          <a:latin typeface="+mj-lt"/>
                          <a:ea typeface="Times New Roman" panose="02020603050405020304" pitchFamily="18" charset="0"/>
                          <a:cs typeface="Times New Roman" panose="02020603050405020304" pitchFamily="18" charset="0"/>
                        </a:rPr>
                        <a:t> đất tự nhiên (kg/m</a:t>
                      </a:r>
                      <a:r>
                        <a:rPr lang="en-US" sz="1600" baseline="30000">
                          <a:effectLst/>
                          <a:latin typeface="+mj-lt"/>
                          <a:ea typeface="Times New Roman" panose="02020603050405020304" pitchFamily="18" charset="0"/>
                          <a:cs typeface="Times New Roman" panose="02020603050405020304" pitchFamily="18" charset="0"/>
                        </a:rPr>
                        <a:t>3</a:t>
                      </a:r>
                      <a:r>
                        <a:rPr lang="en-US" sz="1600">
                          <a:effectLst/>
                          <a:latin typeface="+mj-lt"/>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231977"/>
                  </a:ext>
                </a:extLst>
              </a:tr>
              <a:tr h="347675">
                <a:tc>
                  <a:txBody>
                    <a:bodyPr/>
                    <a:lstStyle/>
                    <a:p>
                      <a:pPr marL="0" marR="0" algn="ctr">
                        <a:lnSpc>
                          <a:spcPct val="110000"/>
                        </a:lnSpc>
                        <a:spcBef>
                          <a:spcPts val="600"/>
                        </a:spcBef>
                        <a:spcAft>
                          <a:spcPts val="0"/>
                        </a:spcAft>
                      </a:pPr>
                      <a:r>
                        <a:rPr lang="en-US" sz="1600">
                          <a:effectLst/>
                          <a:latin typeface="+mj-lt"/>
                          <a:ea typeface="Times New Roman" panose="02020603050405020304" pitchFamily="18" charset="0"/>
                          <a:cs typeface="Times New Roman" panose="02020603050405020304" pitchFamily="18" charset="0"/>
                        </a:rPr>
                        <a:t>Hàm l</a:t>
                      </a:r>
                      <a:r>
                        <a:rPr lang="vi-VN" sz="1600">
                          <a:effectLst/>
                          <a:latin typeface="+mj-lt"/>
                          <a:ea typeface="Times New Roman" panose="02020603050405020304" pitchFamily="18" charset="0"/>
                          <a:cs typeface="Times New Roman" panose="02020603050405020304" pitchFamily="18" charset="0"/>
                        </a:rPr>
                        <a:t>ư</a:t>
                      </a:r>
                      <a:r>
                        <a:rPr lang="en-US" sz="1600">
                          <a:effectLst/>
                          <a:latin typeface="+mj-lt"/>
                          <a:ea typeface="Times New Roman" panose="02020603050405020304" pitchFamily="18" charset="0"/>
                          <a:cs typeface="Times New Roman" panose="02020603050405020304" pitchFamily="18" charset="0"/>
                        </a:rPr>
                        <a:t>ợng Xi măng phổ biến</a:t>
                      </a: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10000"/>
                        </a:lnSpc>
                        <a:spcBef>
                          <a:spcPts val="600"/>
                        </a:spcBef>
                        <a:spcAft>
                          <a:spcPts val="0"/>
                        </a:spcAft>
                      </a:pPr>
                      <a:r>
                        <a:rPr lang="en-US" sz="1600">
                          <a:effectLst/>
                          <a:latin typeface="+mj-lt"/>
                          <a:ea typeface="Times New Roman" panose="02020603050405020304" pitchFamily="18" charset="0"/>
                          <a:cs typeface="Times New Roman" panose="02020603050405020304" pitchFamily="18" charset="0"/>
                        </a:rPr>
                        <a:t>160-:-260 </a:t>
                      </a:r>
                      <a:r>
                        <a:rPr lang="en-US" sz="1600">
                          <a:solidFill>
                            <a:srgbClr val="FF0000"/>
                          </a:solidFill>
                          <a:effectLst/>
                          <a:latin typeface="+mj-lt"/>
                          <a:ea typeface="Times New Roman" panose="02020603050405020304" pitchFamily="18" charset="0"/>
                          <a:cs typeface="Times New Roman" panose="02020603050405020304" pitchFamily="18" charset="0"/>
                        </a:rPr>
                        <a:t>(thống kê cho đất tại miền Nam để đạt 800 kPa sau 28 ngày)</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224122992"/>
                  </a:ext>
                </a:extLst>
              </a:tr>
            </a:tbl>
          </a:graphicData>
        </a:graphic>
      </p:graphicFrame>
      <p:pic>
        <p:nvPicPr>
          <p:cNvPr id="2" name="Picture 1">
            <a:extLst>
              <a:ext uri="{FF2B5EF4-FFF2-40B4-BE49-F238E27FC236}">
                <a16:creationId xmlns:a16="http://schemas.microsoft.com/office/drawing/2014/main" id="{2E4E1997-5406-40F0-BDB0-87A963E835E5}"/>
              </a:ext>
            </a:extLst>
          </p:cNvPr>
          <p:cNvPicPr>
            <a:picLocks noChangeAspect="1"/>
          </p:cNvPicPr>
          <p:nvPr/>
        </p:nvPicPr>
        <p:blipFill>
          <a:blip r:embed="rId2"/>
          <a:stretch>
            <a:fillRect/>
          </a:stretch>
        </p:blipFill>
        <p:spPr>
          <a:xfrm>
            <a:off x="5577355" y="4741054"/>
            <a:ext cx="4705897" cy="2003584"/>
          </a:xfrm>
          <a:prstGeom prst="rect">
            <a:avLst/>
          </a:prstGeom>
        </p:spPr>
      </p:pic>
    </p:spTree>
    <p:extLst>
      <p:ext uri="{BB962C8B-B14F-4D97-AF65-F5344CB8AC3E}">
        <p14:creationId xmlns:p14="http://schemas.microsoft.com/office/powerpoint/2010/main" val="35057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18E10EFD-587A-4790-B6C2-EE4CB73467E0}"/>
              </a:ext>
            </a:extLst>
          </p:cNvPr>
          <p:cNvSpPr>
            <a:spLocks noGrp="1"/>
          </p:cNvSpPr>
          <p:nvPr>
            <p:ph type="title"/>
          </p:nvPr>
        </p:nvSpPr>
        <p:spPr>
          <a:xfrm>
            <a:off x="239675" y="434850"/>
            <a:ext cx="11368928" cy="500062"/>
          </a:xfrm>
        </p:spPr>
        <p:txBody>
          <a:bodyPr/>
          <a:lstStyle/>
          <a:p>
            <a:br>
              <a:rPr lang="en-US" sz="2800" b="1"/>
            </a:br>
            <a:br>
              <a:rPr lang="en-US" sz="2800" b="1"/>
            </a:br>
            <a:r>
              <a:rPr lang="en-US" sz="2800" b="1"/>
              <a:t>Loại xi măng nào phù hợp ?</a:t>
            </a:r>
            <a:br>
              <a:rPr lang="en-US" sz="2800" b="1"/>
            </a:br>
            <a:r>
              <a:rPr lang="en-US" sz="2800"/>
              <a:t>Thành phần xi măng:: </a:t>
            </a:r>
            <a:r>
              <a:rPr lang="en-US"/>
              <a:t>Clinker, Phụ gia khoáng sản xuất xi măng </a:t>
            </a:r>
            <a:endParaRPr lang="en-US" dirty="0">
              <a:solidFill>
                <a:srgbClr val="FF0000"/>
              </a:solidFill>
            </a:endParaRPr>
          </a:p>
        </p:txBody>
      </p:sp>
      <p:pic>
        <p:nvPicPr>
          <p:cNvPr id="26" name="Picture 25">
            <a:extLst>
              <a:ext uri="{FF2B5EF4-FFF2-40B4-BE49-F238E27FC236}">
                <a16:creationId xmlns:a16="http://schemas.microsoft.com/office/drawing/2014/main" id="{9F8F1241-3D08-48F8-8501-6F45C0A432F1}"/>
              </a:ext>
            </a:extLst>
          </p:cNvPr>
          <p:cNvPicPr>
            <a:picLocks noChangeAspect="1"/>
          </p:cNvPicPr>
          <p:nvPr/>
        </p:nvPicPr>
        <p:blipFill>
          <a:blip r:embed="rId3"/>
          <a:stretch>
            <a:fillRect/>
          </a:stretch>
        </p:blipFill>
        <p:spPr>
          <a:xfrm>
            <a:off x="6765893" y="3253819"/>
            <a:ext cx="4642576" cy="3492675"/>
          </a:xfrm>
          <a:prstGeom prst="rect">
            <a:avLst/>
          </a:prstGeom>
        </p:spPr>
      </p:pic>
      <p:sp>
        <p:nvSpPr>
          <p:cNvPr id="93" name="AutoShape 28">
            <a:extLst>
              <a:ext uri="{FF2B5EF4-FFF2-40B4-BE49-F238E27FC236}">
                <a16:creationId xmlns:a16="http://schemas.microsoft.com/office/drawing/2014/main" id="{B69EE288-7E74-4C7B-8063-42E72D6A279B}"/>
              </a:ext>
            </a:extLst>
          </p:cNvPr>
          <p:cNvSpPr>
            <a:spLocks noChangeArrowheads="1"/>
          </p:cNvSpPr>
          <p:nvPr/>
        </p:nvSpPr>
        <p:spPr bwMode="auto">
          <a:xfrm rot="20579580">
            <a:off x="7415275" y="5589057"/>
            <a:ext cx="3187630" cy="478701"/>
          </a:xfrm>
          <a:prstGeom prst="leftArrow">
            <a:avLst>
              <a:gd name="adj1" fmla="val 50000"/>
              <a:gd name="adj2" fmla="val 109091"/>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spcBef>
                <a:spcPct val="20000"/>
              </a:spcBef>
              <a:spcAft>
                <a:spcPct val="30000"/>
              </a:spcAft>
              <a:buClr>
                <a:schemeClr val="accent1"/>
              </a:buClr>
              <a:buSzPct val="90000"/>
              <a:buFont typeface="Wingdings" panose="05000000000000000000" pitchFamily="2" charset="2"/>
              <a:defRPr sz="2000">
                <a:solidFill>
                  <a:schemeClr val="tx1"/>
                </a:solidFill>
                <a:latin typeface="Arial" panose="020B0604020202020204" pitchFamily="34" charset="0"/>
              </a:defRPr>
            </a:lvl6pPr>
            <a:lvl7pPr marL="2971800" indent="-228600" algn="ctr" eaLnBrk="0" fontAlgn="base" hangingPunct="0">
              <a:spcBef>
                <a:spcPct val="20000"/>
              </a:spcBef>
              <a:spcAft>
                <a:spcPct val="30000"/>
              </a:spcAft>
              <a:buClr>
                <a:schemeClr val="accent1"/>
              </a:buClr>
              <a:buSzPct val="90000"/>
              <a:buFont typeface="Wingdings" panose="05000000000000000000" pitchFamily="2" charset="2"/>
              <a:defRPr sz="2000">
                <a:solidFill>
                  <a:schemeClr val="tx1"/>
                </a:solidFill>
                <a:latin typeface="Arial" panose="020B0604020202020204" pitchFamily="34" charset="0"/>
              </a:defRPr>
            </a:lvl7pPr>
            <a:lvl8pPr marL="3429000" indent="-228600" algn="ctr" eaLnBrk="0" fontAlgn="base" hangingPunct="0">
              <a:spcBef>
                <a:spcPct val="20000"/>
              </a:spcBef>
              <a:spcAft>
                <a:spcPct val="30000"/>
              </a:spcAft>
              <a:buClr>
                <a:schemeClr val="accent1"/>
              </a:buClr>
              <a:buSzPct val="90000"/>
              <a:buFont typeface="Wingdings" panose="05000000000000000000" pitchFamily="2" charset="2"/>
              <a:defRPr sz="2000">
                <a:solidFill>
                  <a:schemeClr val="tx1"/>
                </a:solidFill>
                <a:latin typeface="Arial" panose="020B0604020202020204" pitchFamily="34" charset="0"/>
              </a:defRPr>
            </a:lvl8pPr>
            <a:lvl9pPr marL="3886200" indent="-228600" algn="ctr" eaLnBrk="0" fontAlgn="base" hangingPunct="0">
              <a:spcBef>
                <a:spcPct val="20000"/>
              </a:spcBef>
              <a:spcAft>
                <a:spcPct val="30000"/>
              </a:spcAft>
              <a:buClr>
                <a:schemeClr val="accent1"/>
              </a:buClr>
              <a:buSzPct val="90000"/>
              <a:buFont typeface="Wingdings" panose="05000000000000000000" pitchFamily="2" charset="2"/>
              <a:defRPr sz="2000">
                <a:solidFill>
                  <a:schemeClr val="tx1"/>
                </a:solidFill>
                <a:latin typeface="Arial" panose="020B0604020202020204" pitchFamily="34" charset="0"/>
              </a:defRPr>
            </a:lvl9pPr>
          </a:lstStyle>
          <a:p>
            <a:r>
              <a:rPr lang="de-CH" altLang="en-US">
                <a:solidFill>
                  <a:schemeClr val="bg1"/>
                </a:solidFill>
              </a:rPr>
              <a:t>Tăng hoạt tính thủy hóa</a:t>
            </a:r>
          </a:p>
        </p:txBody>
      </p:sp>
      <p:pic>
        <p:nvPicPr>
          <p:cNvPr id="2" name="Picture 1">
            <a:extLst>
              <a:ext uri="{FF2B5EF4-FFF2-40B4-BE49-F238E27FC236}">
                <a16:creationId xmlns:a16="http://schemas.microsoft.com/office/drawing/2014/main" id="{B89EC601-3B24-492A-8F40-8D53B75AACFA}"/>
              </a:ext>
            </a:extLst>
          </p:cNvPr>
          <p:cNvPicPr>
            <a:picLocks noChangeAspect="1"/>
          </p:cNvPicPr>
          <p:nvPr/>
        </p:nvPicPr>
        <p:blipFill>
          <a:blip r:embed="rId4"/>
          <a:stretch>
            <a:fillRect/>
          </a:stretch>
        </p:blipFill>
        <p:spPr>
          <a:xfrm>
            <a:off x="163671" y="1138245"/>
            <a:ext cx="6162177" cy="2547409"/>
          </a:xfrm>
          <a:prstGeom prst="rect">
            <a:avLst/>
          </a:prstGeom>
        </p:spPr>
      </p:pic>
      <p:sp>
        <p:nvSpPr>
          <p:cNvPr id="3" name="Rectangle 2">
            <a:extLst>
              <a:ext uri="{FF2B5EF4-FFF2-40B4-BE49-F238E27FC236}">
                <a16:creationId xmlns:a16="http://schemas.microsoft.com/office/drawing/2014/main" id="{612832ED-EA38-4301-9F04-FA4D8393A93E}"/>
              </a:ext>
            </a:extLst>
          </p:cNvPr>
          <p:cNvSpPr/>
          <p:nvPr/>
        </p:nvSpPr>
        <p:spPr>
          <a:xfrm>
            <a:off x="6325848" y="981757"/>
            <a:ext cx="5827648" cy="1200329"/>
          </a:xfrm>
          <a:prstGeom prst="rect">
            <a:avLst/>
          </a:prstGeom>
        </p:spPr>
        <p:txBody>
          <a:bodyPr wrap="square">
            <a:spAutoFit/>
          </a:bodyPr>
          <a:lstStyle/>
          <a:p>
            <a:pPr marL="285750" indent="-285750">
              <a:buFont typeface="Arial" panose="020B0604020202020204" pitchFamily="34" charset="0"/>
              <a:buChar char="•"/>
            </a:pPr>
            <a:r>
              <a:rPr lang="en-US" u="sng"/>
              <a:t>Xi măng poóclăng (ký hiệu </a:t>
            </a:r>
            <a:r>
              <a:rPr lang="en-US" u="sng">
                <a:solidFill>
                  <a:schemeClr val="accent1"/>
                </a:solidFill>
              </a:rPr>
              <a:t>PC</a:t>
            </a:r>
            <a:r>
              <a:rPr lang="en-US" u="sng"/>
              <a:t>)</a:t>
            </a:r>
            <a:r>
              <a:rPr lang="en-US"/>
              <a:t>: </a:t>
            </a:r>
          </a:p>
          <a:p>
            <a:pPr lvl="1"/>
            <a:r>
              <a:rPr lang="en-US"/>
              <a:t>Clinker + Thạch cao</a:t>
            </a:r>
          </a:p>
          <a:p>
            <a:pPr marL="285750" indent="-285750">
              <a:buFont typeface="Arial" panose="020B0604020202020204" pitchFamily="34" charset="0"/>
              <a:buChar char="•"/>
            </a:pPr>
            <a:r>
              <a:rPr lang="en-US" u="sng"/>
              <a:t>Xi măng poóclăng hỗn hợp (ký hiệu </a:t>
            </a:r>
            <a:r>
              <a:rPr lang="en-US" u="sng">
                <a:solidFill>
                  <a:schemeClr val="accent1"/>
                </a:solidFill>
              </a:rPr>
              <a:t>PCB</a:t>
            </a:r>
            <a:r>
              <a:rPr lang="en-US"/>
              <a:t>):</a:t>
            </a:r>
          </a:p>
          <a:p>
            <a:pPr lvl="1"/>
            <a:r>
              <a:rPr lang="en-US"/>
              <a:t>Clinker + Thạch cao + </a:t>
            </a:r>
            <a:r>
              <a:rPr lang="en-US">
                <a:solidFill>
                  <a:schemeClr val="accent2">
                    <a:lumMod val="75000"/>
                  </a:schemeClr>
                </a:solidFill>
              </a:rPr>
              <a:t>Phụ gia khoáng &amp; đầy</a:t>
            </a:r>
          </a:p>
        </p:txBody>
      </p:sp>
      <p:sp>
        <p:nvSpPr>
          <p:cNvPr id="4" name="Rectangle 3">
            <a:extLst>
              <a:ext uri="{FF2B5EF4-FFF2-40B4-BE49-F238E27FC236}">
                <a16:creationId xmlns:a16="http://schemas.microsoft.com/office/drawing/2014/main" id="{59392AB9-EEAA-4DF5-8569-D69894D8E31F}"/>
              </a:ext>
            </a:extLst>
          </p:cNvPr>
          <p:cNvSpPr/>
          <p:nvPr/>
        </p:nvSpPr>
        <p:spPr>
          <a:xfrm>
            <a:off x="6325848" y="2228931"/>
            <a:ext cx="5522666" cy="646331"/>
          </a:xfrm>
          <a:prstGeom prst="rect">
            <a:avLst/>
          </a:prstGeom>
        </p:spPr>
        <p:txBody>
          <a:bodyPr wrap="none">
            <a:spAutoFit/>
          </a:bodyPr>
          <a:lstStyle/>
          <a:p>
            <a:pPr marL="285750" indent="-285750">
              <a:buFont typeface="Arial" panose="020B0604020202020204" pitchFamily="34" charset="0"/>
              <a:buChar char="•"/>
            </a:pPr>
            <a:r>
              <a:rPr lang="en-US" b="1" u="sng"/>
              <a:t>Xi măng poóclăng hỗn hợp xỉ lò cao ( </a:t>
            </a:r>
            <a:r>
              <a:rPr lang="en-US" b="1" u="sng">
                <a:solidFill>
                  <a:schemeClr val="accent1"/>
                </a:solidFill>
              </a:rPr>
              <a:t>PCB</a:t>
            </a:r>
            <a:r>
              <a:rPr lang="en-US" b="1" u="sng" baseline="-25000">
                <a:solidFill>
                  <a:schemeClr val="accent1"/>
                </a:solidFill>
              </a:rPr>
              <a:t>BFS</a:t>
            </a:r>
            <a:r>
              <a:rPr lang="en-US" b="1" u="sng"/>
              <a:t>)</a:t>
            </a:r>
          </a:p>
          <a:p>
            <a:r>
              <a:rPr lang="en-US"/>
              <a:t>     (TCVN 4316:2007) </a:t>
            </a:r>
          </a:p>
        </p:txBody>
      </p:sp>
      <p:sp>
        <p:nvSpPr>
          <p:cNvPr id="5" name="Rectangle 4">
            <a:extLst>
              <a:ext uri="{FF2B5EF4-FFF2-40B4-BE49-F238E27FC236}">
                <a16:creationId xmlns:a16="http://schemas.microsoft.com/office/drawing/2014/main" id="{DC04A6DD-4FF2-4D59-A1D7-E4C8B315467E}"/>
              </a:ext>
            </a:extLst>
          </p:cNvPr>
          <p:cNvSpPr/>
          <p:nvPr/>
        </p:nvSpPr>
        <p:spPr>
          <a:xfrm>
            <a:off x="6325848" y="2875001"/>
            <a:ext cx="3848169" cy="369332"/>
          </a:xfrm>
          <a:prstGeom prst="rect">
            <a:avLst/>
          </a:prstGeom>
        </p:spPr>
        <p:txBody>
          <a:bodyPr wrap="none">
            <a:spAutoFit/>
          </a:bodyPr>
          <a:lstStyle/>
          <a:p>
            <a:pPr lvl="1"/>
            <a:r>
              <a:rPr lang="en-US"/>
              <a:t>Clinker + Thạch cao + </a:t>
            </a:r>
            <a:r>
              <a:rPr lang="en-US">
                <a:solidFill>
                  <a:schemeClr val="accent2">
                    <a:lumMod val="75000"/>
                  </a:schemeClr>
                </a:solidFill>
              </a:rPr>
              <a:t>Xỉ lò cao</a:t>
            </a:r>
          </a:p>
        </p:txBody>
      </p:sp>
      <p:pic>
        <p:nvPicPr>
          <p:cNvPr id="9" name="Picture 8">
            <a:extLst>
              <a:ext uri="{FF2B5EF4-FFF2-40B4-BE49-F238E27FC236}">
                <a16:creationId xmlns:a16="http://schemas.microsoft.com/office/drawing/2014/main" id="{621F826A-EFB0-473F-B5A1-DCCE7AC9A7BD}"/>
              </a:ext>
            </a:extLst>
          </p:cNvPr>
          <p:cNvPicPr>
            <a:picLocks noChangeAspect="1"/>
          </p:cNvPicPr>
          <p:nvPr/>
        </p:nvPicPr>
        <p:blipFill>
          <a:blip r:embed="rId5"/>
          <a:stretch>
            <a:fillRect/>
          </a:stretch>
        </p:blipFill>
        <p:spPr>
          <a:xfrm>
            <a:off x="273488" y="3904175"/>
            <a:ext cx="5942541" cy="2842319"/>
          </a:xfrm>
          <a:prstGeom prst="rect">
            <a:avLst/>
          </a:prstGeom>
        </p:spPr>
      </p:pic>
    </p:spTree>
    <p:extLst>
      <p:ext uri="{BB962C8B-B14F-4D97-AF65-F5344CB8AC3E}">
        <p14:creationId xmlns:p14="http://schemas.microsoft.com/office/powerpoint/2010/main" val="944759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284813" y="76200"/>
            <a:ext cx="11482466" cy="838200"/>
          </a:xfrm>
        </p:spPr>
        <p:txBody>
          <a:bodyPr/>
          <a:lstStyle/>
          <a:p>
            <a:pPr>
              <a:defRPr/>
            </a:pPr>
            <a:r>
              <a:rPr lang="en-GB" sz="2800" dirty="0">
                <a:solidFill>
                  <a:schemeClr val="tx1"/>
                </a:solidFill>
                <a:latin typeface="Arial" charset="0"/>
              </a:rPr>
              <a:t>Xi </a:t>
            </a:r>
            <a:r>
              <a:rPr lang="en-GB" sz="2800" dirty="0" err="1">
                <a:solidFill>
                  <a:schemeClr val="tx1"/>
                </a:solidFill>
                <a:latin typeface="Arial" charset="0"/>
              </a:rPr>
              <a:t>măng</a:t>
            </a:r>
            <a:r>
              <a:rPr lang="en-GB" sz="2800" dirty="0">
                <a:solidFill>
                  <a:schemeClr val="tx1"/>
                </a:solidFill>
                <a:latin typeface="Arial" charset="0"/>
              </a:rPr>
              <a:t> </a:t>
            </a:r>
            <a:r>
              <a:rPr lang="fr-FR" altLang="en-US" sz="2800" dirty="0" err="1">
                <a:solidFill>
                  <a:schemeClr val="tx1"/>
                </a:solidFill>
                <a:ea typeface="Times New Roman" panose="02020603050405020304" pitchFamily="18" charset="0"/>
                <a:cs typeface="Times New Roman" panose="02020603050405020304" pitchFamily="18" charset="0"/>
              </a:rPr>
              <a:t>poóc</a:t>
            </a:r>
            <a:r>
              <a:rPr lang="fr-FR" altLang="en-US" sz="2800" dirty="0">
                <a:solidFill>
                  <a:schemeClr val="tx1"/>
                </a:solidFill>
                <a:ea typeface="Times New Roman" panose="02020603050405020304" pitchFamily="18" charset="0"/>
                <a:cs typeface="Times New Roman" panose="02020603050405020304" pitchFamily="18" charset="0"/>
              </a:rPr>
              <a:t> </a:t>
            </a:r>
            <a:r>
              <a:rPr lang="fr-FR" altLang="en-US" sz="2800" dirty="0" err="1">
                <a:solidFill>
                  <a:schemeClr val="tx1"/>
                </a:solidFill>
                <a:ea typeface="Times New Roman" panose="02020603050405020304" pitchFamily="18" charset="0"/>
                <a:cs typeface="Times New Roman" panose="02020603050405020304" pitchFamily="18" charset="0"/>
              </a:rPr>
              <a:t>lăng</a:t>
            </a:r>
            <a:r>
              <a:rPr lang="fr-FR" altLang="en-US" sz="2800" dirty="0">
                <a:solidFill>
                  <a:schemeClr val="tx1"/>
                </a:solidFill>
                <a:ea typeface="Times New Roman" panose="02020603050405020304" pitchFamily="18" charset="0"/>
                <a:cs typeface="Times New Roman" panose="02020603050405020304" pitchFamily="18" charset="0"/>
              </a:rPr>
              <a:t> </a:t>
            </a:r>
            <a:r>
              <a:rPr lang="en-GB" sz="2800" dirty="0" err="1">
                <a:solidFill>
                  <a:schemeClr val="tx1"/>
                </a:solidFill>
                <a:latin typeface="Arial" charset="0"/>
              </a:rPr>
              <a:t>xỉ</a:t>
            </a:r>
            <a:r>
              <a:rPr lang="en-GB" sz="2800" dirty="0">
                <a:solidFill>
                  <a:schemeClr val="tx1"/>
                </a:solidFill>
                <a:latin typeface="Arial" charset="0"/>
              </a:rPr>
              <a:t> </a:t>
            </a:r>
            <a:r>
              <a:rPr lang="en-GB" sz="2800" dirty="0" err="1">
                <a:solidFill>
                  <a:schemeClr val="tx1"/>
                </a:solidFill>
                <a:latin typeface="Arial" charset="0"/>
              </a:rPr>
              <a:t>lò</a:t>
            </a:r>
            <a:r>
              <a:rPr lang="en-GB" sz="2800" dirty="0">
                <a:solidFill>
                  <a:schemeClr val="tx1"/>
                </a:solidFill>
                <a:latin typeface="Arial" charset="0"/>
              </a:rPr>
              <a:t> </a:t>
            </a:r>
            <a:r>
              <a:rPr lang="en-GB" sz="2800" dirty="0" err="1">
                <a:solidFill>
                  <a:schemeClr val="tx1"/>
                </a:solidFill>
                <a:latin typeface="Arial" charset="0"/>
              </a:rPr>
              <a:t>cao</a:t>
            </a:r>
            <a:r>
              <a:rPr lang="en-GB" sz="2800" dirty="0">
                <a:solidFill>
                  <a:schemeClr val="tx1"/>
                </a:solidFill>
                <a:latin typeface="Arial" charset="0"/>
              </a:rPr>
              <a:t> PCB</a:t>
            </a:r>
            <a:r>
              <a:rPr lang="en-GB" sz="2800" baseline="-25000" dirty="0">
                <a:solidFill>
                  <a:schemeClr val="tx1"/>
                </a:solidFill>
                <a:latin typeface="Arial" charset="0"/>
              </a:rPr>
              <a:t>BFS</a:t>
            </a:r>
            <a:r>
              <a:rPr lang="en-GB" sz="2800" dirty="0">
                <a:solidFill>
                  <a:schemeClr val="tx1"/>
                </a:solidFill>
                <a:latin typeface="Arial" charset="0"/>
              </a:rPr>
              <a:t>40 </a:t>
            </a:r>
            <a:r>
              <a:rPr lang="en-GB" sz="2800" dirty="0" err="1">
                <a:solidFill>
                  <a:schemeClr val="tx1"/>
                </a:solidFill>
                <a:latin typeface="Arial" charset="0"/>
              </a:rPr>
              <a:t>loại</a:t>
            </a:r>
            <a:r>
              <a:rPr lang="en-GB" sz="2800" dirty="0">
                <a:solidFill>
                  <a:schemeClr val="tx1"/>
                </a:solidFill>
                <a:latin typeface="Arial" charset="0"/>
              </a:rPr>
              <a:t> II - </a:t>
            </a:r>
            <a:r>
              <a:rPr lang="en-GB" sz="2800" dirty="0" err="1">
                <a:solidFill>
                  <a:schemeClr val="tx1"/>
                </a:solidFill>
                <a:latin typeface="Arial" charset="0"/>
              </a:rPr>
              <a:t>theo</a:t>
            </a:r>
            <a:r>
              <a:rPr lang="en-GB" sz="2800" dirty="0">
                <a:solidFill>
                  <a:schemeClr val="tx1"/>
                </a:solidFill>
                <a:latin typeface="Arial" charset="0"/>
              </a:rPr>
              <a:t> TCVN 4316:2007 </a:t>
            </a:r>
            <a:br>
              <a:rPr lang="en-GB" dirty="0">
                <a:solidFill>
                  <a:srgbClr val="000000"/>
                </a:solidFill>
                <a:latin typeface="Arial" charset="0"/>
              </a:rPr>
            </a:br>
            <a:r>
              <a:rPr lang="en-US" dirty="0" err="1">
                <a:solidFill>
                  <a:srgbClr val="FF0000"/>
                </a:solidFill>
                <a:latin typeface="Arial" charset="0"/>
              </a:rPr>
              <a:t>Yêu</a:t>
            </a:r>
            <a:r>
              <a:rPr lang="en-US" dirty="0">
                <a:solidFill>
                  <a:srgbClr val="FF0000"/>
                </a:solidFill>
                <a:latin typeface="Arial" charset="0"/>
              </a:rPr>
              <a:t> </a:t>
            </a:r>
            <a:r>
              <a:rPr lang="en-US" dirty="0" err="1">
                <a:solidFill>
                  <a:srgbClr val="FF0000"/>
                </a:solidFill>
                <a:latin typeface="Arial" charset="0"/>
              </a:rPr>
              <a:t>cầu</a:t>
            </a:r>
            <a:r>
              <a:rPr lang="en-US" dirty="0">
                <a:solidFill>
                  <a:srgbClr val="FF0000"/>
                </a:solidFill>
                <a:latin typeface="Arial" charset="0"/>
              </a:rPr>
              <a:t> </a:t>
            </a:r>
            <a:r>
              <a:rPr lang="en-US" dirty="0" err="1">
                <a:solidFill>
                  <a:srgbClr val="FF0000"/>
                </a:solidFill>
                <a:latin typeface="Arial" charset="0"/>
              </a:rPr>
              <a:t>Kĩ</a:t>
            </a:r>
            <a:r>
              <a:rPr lang="en-US" dirty="0">
                <a:solidFill>
                  <a:srgbClr val="FF0000"/>
                </a:solidFill>
                <a:latin typeface="Arial" charset="0"/>
              </a:rPr>
              <a:t> </a:t>
            </a:r>
            <a:r>
              <a:rPr lang="en-US" dirty="0" err="1">
                <a:solidFill>
                  <a:srgbClr val="FF0000"/>
                </a:solidFill>
                <a:latin typeface="Arial" charset="0"/>
              </a:rPr>
              <a:t>thuật</a:t>
            </a:r>
            <a:r>
              <a:rPr lang="en-US" dirty="0">
                <a:solidFill>
                  <a:srgbClr val="FF0000"/>
                </a:solidFill>
                <a:latin typeface="Arial" charset="0"/>
              </a:rPr>
              <a:t> xi </a:t>
            </a:r>
            <a:r>
              <a:rPr lang="en-US" dirty="0" err="1">
                <a:solidFill>
                  <a:srgbClr val="FF0000"/>
                </a:solidFill>
                <a:latin typeface="Arial" charset="0"/>
              </a:rPr>
              <a:t>măng</a:t>
            </a:r>
            <a:endParaRPr lang="en-US" dirty="0"/>
          </a:p>
        </p:txBody>
      </p:sp>
      <p:graphicFrame>
        <p:nvGraphicFramePr>
          <p:cNvPr id="2" name="Table 1">
            <a:extLst>
              <a:ext uri="{FF2B5EF4-FFF2-40B4-BE49-F238E27FC236}">
                <a16:creationId xmlns:a16="http://schemas.microsoft.com/office/drawing/2014/main" id="{FE4B5C93-C760-40DB-82B4-C3532F566834}"/>
              </a:ext>
            </a:extLst>
          </p:cNvPr>
          <p:cNvGraphicFramePr>
            <a:graphicFrameLocks noGrp="1"/>
          </p:cNvGraphicFramePr>
          <p:nvPr>
            <p:extLst>
              <p:ext uri="{D42A27DB-BD31-4B8C-83A1-F6EECF244321}">
                <p14:modId xmlns:p14="http://schemas.microsoft.com/office/powerpoint/2010/main" val="3337308900"/>
              </p:ext>
            </p:extLst>
          </p:nvPr>
        </p:nvGraphicFramePr>
        <p:xfrm>
          <a:off x="284813" y="1285307"/>
          <a:ext cx="7495082" cy="4916482"/>
        </p:xfrm>
        <a:graphic>
          <a:graphicData uri="http://schemas.openxmlformats.org/drawingml/2006/table">
            <a:tbl>
              <a:tblPr firstRow="1" firstCol="1" lastRow="1" lastCol="1" bandRow="1" bandCol="1"/>
              <a:tblGrid>
                <a:gridCol w="4356244">
                  <a:extLst>
                    <a:ext uri="{9D8B030D-6E8A-4147-A177-3AD203B41FA5}">
                      <a16:colId xmlns:a16="http://schemas.microsoft.com/office/drawing/2014/main" val="1336221420"/>
                    </a:ext>
                  </a:extLst>
                </a:gridCol>
                <a:gridCol w="865381">
                  <a:extLst>
                    <a:ext uri="{9D8B030D-6E8A-4147-A177-3AD203B41FA5}">
                      <a16:colId xmlns:a16="http://schemas.microsoft.com/office/drawing/2014/main" val="1876647225"/>
                    </a:ext>
                  </a:extLst>
                </a:gridCol>
                <a:gridCol w="905839">
                  <a:extLst>
                    <a:ext uri="{9D8B030D-6E8A-4147-A177-3AD203B41FA5}">
                      <a16:colId xmlns:a16="http://schemas.microsoft.com/office/drawing/2014/main" val="720969117"/>
                    </a:ext>
                  </a:extLst>
                </a:gridCol>
                <a:gridCol w="1367618">
                  <a:extLst>
                    <a:ext uri="{9D8B030D-6E8A-4147-A177-3AD203B41FA5}">
                      <a16:colId xmlns:a16="http://schemas.microsoft.com/office/drawing/2014/main" val="1533922309"/>
                    </a:ext>
                  </a:extLst>
                </a:gridCol>
              </a:tblGrid>
              <a:tr h="548621">
                <a:tc>
                  <a:txBody>
                    <a:bodyPr/>
                    <a:lstStyle/>
                    <a:p>
                      <a:pPr marL="0" marR="0" algn="ctr">
                        <a:spcBef>
                          <a:spcPts val="600"/>
                        </a:spcBef>
                        <a:spcAft>
                          <a:spcPts val="0"/>
                        </a:spcAft>
                      </a:pP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Tên chỉ tiêu</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PCB</a:t>
                      </a:r>
                      <a:r>
                        <a:rPr lang="en-US" sz="1300" b="1" baseline="-25000">
                          <a:effectLst/>
                          <a:latin typeface="Times New Roman" panose="02020603050405020304" pitchFamily="18" charset="0"/>
                          <a:ea typeface="Times New Roman" panose="02020603050405020304" pitchFamily="18" charset="0"/>
                          <a:cs typeface="Times New Roman" panose="02020603050405020304" pitchFamily="18" charset="0"/>
                        </a:rPr>
                        <a:t>BFS</a:t>
                      </a: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40, loại II </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33" rtl="0" eaLnBrk="1" fontAlgn="auto" latinLnBrk="0" hangingPunct="1">
                        <a:lnSpc>
                          <a:spcPct val="100000"/>
                        </a:lnSpc>
                        <a:spcBef>
                          <a:spcPts val="600"/>
                        </a:spcBef>
                        <a:spcAft>
                          <a:spcPts val="0"/>
                        </a:spcAft>
                        <a:buClrTx/>
                        <a:buSzTx/>
                        <a:buFontTx/>
                        <a:buNone/>
                        <a:tabLst/>
                        <a:defRPr/>
                      </a:pP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PCB</a:t>
                      </a:r>
                      <a:r>
                        <a:rPr lang="en-US" sz="1300" b="1" baseline="-25000">
                          <a:effectLst/>
                          <a:latin typeface="Times New Roman" panose="02020603050405020304" pitchFamily="18" charset="0"/>
                          <a:ea typeface="Times New Roman" panose="02020603050405020304" pitchFamily="18" charset="0"/>
                          <a:cs typeface="Times New Roman" panose="02020603050405020304" pitchFamily="18" charset="0"/>
                        </a:rPr>
                        <a:t>BFS</a:t>
                      </a: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50, loại II </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Phương pháp thử</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258255"/>
                  </a:ext>
                </a:extLst>
              </a:tr>
              <a:tr h="1033938">
                <a:tc>
                  <a:txBody>
                    <a:bodyPr/>
                    <a:lstStyle/>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1. Cường độ nén, Mpa, không nhỏ hơn</a:t>
                      </a:r>
                      <a:endParaRPr lang="en-US" sz="1300">
                        <a:effectLst/>
                        <a:latin typeface=".VnTime"/>
                        <a:ea typeface="Times New Roman" panose="02020603050405020304" pitchFamily="18" charset="0"/>
                        <a:cs typeface="Times New Roman" panose="02020603050405020304" pitchFamily="18" charset="0"/>
                      </a:endParaRPr>
                    </a:p>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- 3 ngày</a:t>
                      </a:r>
                      <a:endParaRPr lang="en-US" sz="1300">
                        <a:effectLst/>
                        <a:latin typeface=".VnTime"/>
                        <a:ea typeface="Times New Roman" panose="02020603050405020304" pitchFamily="18" charset="0"/>
                        <a:cs typeface="Times New Roman" panose="02020603050405020304" pitchFamily="18" charset="0"/>
                      </a:endParaRPr>
                    </a:p>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- 28 ngày</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a:effectLst/>
                        <a:latin typeface=".VnTime"/>
                        <a:ea typeface="Times New Roman" panose="02020603050405020304" pitchFamily="18" charset="0"/>
                        <a:cs typeface="Times New Roman" panose="02020603050405020304" pitchFamily="18" charset="0"/>
                      </a:endParaRPr>
                    </a:p>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16</a:t>
                      </a:r>
                      <a:endParaRPr lang="en-US" sz="1300">
                        <a:effectLst/>
                        <a:latin typeface=".VnTime"/>
                        <a:ea typeface="Times New Roman" panose="02020603050405020304" pitchFamily="18" charset="0"/>
                        <a:cs typeface="Times New Roman" panose="02020603050405020304" pitchFamily="18" charset="0"/>
                      </a:endParaRPr>
                    </a:p>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endParaRPr lang="en-US" sz="1300">
                        <a:effectLst/>
                        <a:latin typeface=".VnTime"/>
                        <a:ea typeface="Times New Roman" panose="02020603050405020304" pitchFamily="18" charset="0"/>
                        <a:cs typeface="Times New Roman" panose="02020603050405020304" pitchFamily="18" charset="0"/>
                      </a:endParaRPr>
                    </a:p>
                    <a:p>
                      <a:pPr marL="0" marR="0" algn="ctr">
                        <a:spcBef>
                          <a:spcPts val="600"/>
                        </a:spcBef>
                        <a:spcAft>
                          <a:spcPts val="0"/>
                        </a:spcAft>
                      </a:pPr>
                      <a:r>
                        <a:rPr lang="en-US" sz="1300">
                          <a:effectLst/>
                          <a:latin typeface=".VnTime"/>
                          <a:ea typeface="Times New Roman" panose="02020603050405020304" pitchFamily="18" charset="0"/>
                          <a:cs typeface="Times New Roman" panose="02020603050405020304" pitchFamily="18" charset="0"/>
                        </a:rPr>
                        <a:t>20</a:t>
                      </a:r>
                    </a:p>
                    <a:p>
                      <a:pPr marL="0" marR="0" algn="ctr">
                        <a:spcBef>
                          <a:spcPts val="600"/>
                        </a:spcBef>
                        <a:spcAft>
                          <a:spcPts val="0"/>
                        </a:spcAft>
                      </a:pPr>
                      <a:r>
                        <a:rPr lang="en-US" sz="1300">
                          <a:effectLst/>
                          <a:latin typeface=".VnTime"/>
                          <a:ea typeface="Times New Roman" panose="02020603050405020304" pitchFamily="18" charset="0"/>
                          <a:cs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6016 : 2011</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850182"/>
                  </a:ext>
                </a:extLst>
              </a:tr>
              <a:tr h="654124">
                <a:tc>
                  <a:txBody>
                    <a:bodyPr/>
                    <a:lstStyle/>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 Độ mịn, xác định theo phương pháp bề mặt riêng, cm</a:t>
                      </a:r>
                      <a:r>
                        <a:rPr lang="en-US" sz="1300" baseline="30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/g, </a:t>
                      </a:r>
                    </a:p>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không nhỏ hơn</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3300</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a:effectLst/>
                          <a:latin typeface=".VnTime"/>
                          <a:ea typeface="Times New Roman" panose="02020603050405020304" pitchFamily="18" charset="0"/>
                          <a:cs typeface="Times New Roman" panose="02020603050405020304" pitchFamily="18" charset="0"/>
                        </a:rPr>
                        <a:t>3300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4030 : 2003</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6713173"/>
                  </a:ext>
                </a:extLst>
              </a:tr>
              <a:tr h="1033938">
                <a:tc>
                  <a:txBody>
                    <a:bodyPr/>
                    <a:lstStyle/>
                    <a:p>
                      <a:pPr marL="0" marR="0" algn="just">
                        <a:spcBef>
                          <a:spcPts val="600"/>
                        </a:spcBef>
                        <a:spcAft>
                          <a:spcPts val="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300" dirty="0">
                        <a:effectLst/>
                        <a:latin typeface=".VnTime"/>
                        <a:ea typeface="Times New Roman" panose="02020603050405020304" pitchFamily="18" charset="0"/>
                        <a:cs typeface="Times New Roman" panose="02020603050405020304" pitchFamily="18" charset="0"/>
                      </a:endParaRPr>
                    </a:p>
                    <a:p>
                      <a:pPr marL="0" marR="0" algn="just">
                        <a:spcBef>
                          <a:spcPts val="600"/>
                        </a:spcBef>
                        <a:spcAft>
                          <a:spcPts val="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sớm</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endParaRPr lang="en-US" sz="1300" dirty="0">
                        <a:effectLst/>
                        <a:latin typeface=".VnTime"/>
                        <a:ea typeface="Times New Roman" panose="02020603050405020304" pitchFamily="18" charset="0"/>
                        <a:cs typeface="Times New Roman" panose="02020603050405020304" pitchFamily="18" charset="0"/>
                      </a:endParaRPr>
                    </a:p>
                    <a:p>
                      <a:pPr marL="0" marR="0" algn="just">
                        <a:spcBef>
                          <a:spcPts val="600"/>
                        </a:spcBef>
                        <a:spcAft>
                          <a:spcPts val="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muộn</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endParaRPr lang="en-US" sz="13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a:effectLst/>
                        <a:latin typeface=".VnTime"/>
                        <a:ea typeface="Times New Roman" panose="02020603050405020304" pitchFamily="18" charset="0"/>
                        <a:cs typeface="Times New Roman" panose="02020603050405020304" pitchFamily="18" charset="0"/>
                      </a:endParaRPr>
                    </a:p>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1300">
                        <a:effectLst/>
                        <a:latin typeface=".VnTime"/>
                        <a:ea typeface="Times New Roman" panose="02020603050405020304" pitchFamily="18" charset="0"/>
                        <a:cs typeface="Times New Roman" panose="02020603050405020304" pitchFamily="18" charset="0"/>
                      </a:endParaRPr>
                    </a:p>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endParaRPr lang="en-US" sz="1300">
                        <a:effectLst/>
                        <a:latin typeface=".VnTime"/>
                        <a:ea typeface="Times New Roman" panose="02020603050405020304" pitchFamily="18" charset="0"/>
                        <a:cs typeface="Times New Roman" panose="02020603050405020304" pitchFamily="18" charset="0"/>
                      </a:endParaRPr>
                    </a:p>
                    <a:p>
                      <a:pPr marL="0" marR="0" algn="ctr">
                        <a:spcBef>
                          <a:spcPts val="600"/>
                        </a:spcBef>
                        <a:spcAft>
                          <a:spcPts val="0"/>
                        </a:spcAft>
                      </a:pPr>
                      <a:r>
                        <a:rPr lang="en-US" sz="1300">
                          <a:effectLst/>
                          <a:latin typeface=".VnTime"/>
                          <a:ea typeface="Times New Roman" panose="02020603050405020304" pitchFamily="18" charset="0"/>
                          <a:cs typeface="Times New Roman" panose="02020603050405020304" pitchFamily="18" charset="0"/>
                        </a:rPr>
                        <a:t>45</a:t>
                      </a:r>
                    </a:p>
                    <a:p>
                      <a:pPr marL="0" marR="0" algn="ctr">
                        <a:spcBef>
                          <a:spcPts val="600"/>
                        </a:spcBef>
                        <a:spcAft>
                          <a:spcPts val="0"/>
                        </a:spcAft>
                      </a:pPr>
                      <a:r>
                        <a:rPr lang="en-US" sz="1300">
                          <a:effectLst/>
                          <a:latin typeface=".VnTime"/>
                          <a:ea typeface="Times New Roman" panose="02020603050405020304" pitchFamily="18"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6017 : 2015</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446555"/>
                  </a:ext>
                </a:extLst>
              </a:tr>
              <a:tr h="548621">
                <a:tc>
                  <a:txBody>
                    <a:bodyPr/>
                    <a:lstStyle/>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4. Độ ổn định thể tích, xác định theo phương pháp Le Chatelier, mm, không lớn hơn</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600"/>
                        </a:spcBef>
                        <a:spcAft>
                          <a:spcPts val="0"/>
                        </a:spcAft>
                      </a:pPr>
                      <a:endParaRPr lang="en-US" sz="14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6017 : 2015</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563492"/>
                  </a:ext>
                </a:extLst>
              </a:tr>
              <a:tr h="274310">
                <a:tc>
                  <a:txBody>
                    <a:bodyPr/>
                    <a:lstStyle/>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5. Hàm lượng magiê ôxit (MgO), %, không lớn hơn</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600"/>
                        </a:spcBef>
                        <a:spcAft>
                          <a:spcPts val="0"/>
                        </a:spcAft>
                      </a:pPr>
                      <a:endParaRPr lang="en-US" sz="14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141 : 2008</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424553"/>
                  </a:ext>
                </a:extLst>
              </a:tr>
              <a:tr h="274310">
                <a:tc>
                  <a:txBody>
                    <a:bodyPr/>
                    <a:lstStyle/>
                    <a:p>
                      <a:pPr marL="0" marR="0" algn="just">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6. Hàm lượng sulfua triôxit (SO</a:t>
                      </a:r>
                      <a:r>
                        <a:rPr lang="en-US" sz="1300" baseline="-25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 không lớn hơn</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600"/>
                        </a:spcBef>
                        <a:spcAft>
                          <a:spcPts val="0"/>
                        </a:spcAft>
                      </a:pPr>
                      <a:endParaRPr lang="en-US" sz="14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141 : 2008</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823007"/>
                  </a:ext>
                </a:extLst>
              </a:tr>
              <a:tr h="274310">
                <a:tc>
                  <a:txBody>
                    <a:bodyPr/>
                    <a:lstStyle/>
                    <a:p>
                      <a:pPr marL="0" marR="0" algn="just">
                        <a:spcBef>
                          <a:spcPts val="600"/>
                        </a:spcBef>
                        <a:spcAft>
                          <a:spcPts val="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nung</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(MKN), %,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endParaRPr lang="en-US" sz="13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60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13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600"/>
                        </a:spcBef>
                        <a:spcAft>
                          <a:spcPts val="0"/>
                        </a:spcAft>
                      </a:pPr>
                      <a:endParaRPr lang="en-US" sz="14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141 : 2008</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906490"/>
                  </a:ext>
                </a:extLst>
              </a:tr>
              <a:tr h="274310">
                <a:tc gridSpan="4">
                  <a:txBody>
                    <a:bodyPr/>
                    <a:lstStyle/>
                    <a:p>
                      <a:pPr marL="0" marR="0" algn="just">
                        <a:spcBef>
                          <a:spcPts val="600"/>
                        </a:spcBef>
                        <a:spcAft>
                          <a:spcPts val="0"/>
                        </a:spcAft>
                      </a:pP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4787 : 2009.</a:t>
                      </a:r>
                      <a:endParaRPr lang="en-US" sz="1300" dirty="0">
                        <a:solidFill>
                          <a:schemeClr val="tx1"/>
                        </a:solidFill>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7244101"/>
                  </a:ext>
                </a:extLst>
              </a:tr>
            </a:tbl>
          </a:graphicData>
        </a:graphic>
      </p:graphicFrame>
      <p:sp>
        <p:nvSpPr>
          <p:cNvPr id="3" name="Rectangle 1">
            <a:extLst>
              <a:ext uri="{FF2B5EF4-FFF2-40B4-BE49-F238E27FC236}">
                <a16:creationId xmlns:a16="http://schemas.microsoft.com/office/drawing/2014/main" id="{A5A421D0-AED9-4642-82F8-DB40B2AD9C8A}"/>
              </a:ext>
            </a:extLst>
          </p:cNvPr>
          <p:cNvSpPr>
            <a:spLocks noChangeArrowheads="1"/>
          </p:cNvSpPr>
          <p:nvPr/>
        </p:nvSpPr>
        <p:spPr bwMode="auto">
          <a:xfrm>
            <a:off x="284813" y="914400"/>
            <a:ext cx="7495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xi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măng</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poóc</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lăng</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xỉ</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lò</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kumimoji="0" lang="fr-FR"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(TCVN 4316 : 2007)</a:t>
            </a:r>
            <a:endParaRPr kumimoji="0" lang="en-US" altLang="en-US" sz="1600" b="0" i="0" u="none" strike="noStrike" cap="none" normalizeH="0" baseline="0" dirty="0">
              <a:ln>
                <a:noFill/>
              </a:ln>
              <a:solidFill>
                <a:schemeClr val="tx1"/>
              </a:solidFill>
              <a:effectLst/>
            </a:endParaRPr>
          </a:p>
        </p:txBody>
      </p:sp>
      <p:pic>
        <p:nvPicPr>
          <p:cNvPr id="4" name="Picture 3">
            <a:extLst>
              <a:ext uri="{FF2B5EF4-FFF2-40B4-BE49-F238E27FC236}">
                <a16:creationId xmlns:a16="http://schemas.microsoft.com/office/drawing/2014/main" id="{41BA519C-4F47-49A3-A1B6-40047FAC8AA9}"/>
              </a:ext>
            </a:extLst>
          </p:cNvPr>
          <p:cNvPicPr>
            <a:picLocks noChangeAspect="1"/>
          </p:cNvPicPr>
          <p:nvPr/>
        </p:nvPicPr>
        <p:blipFill>
          <a:blip r:embed="rId2"/>
          <a:stretch>
            <a:fillRect/>
          </a:stretch>
        </p:blipFill>
        <p:spPr>
          <a:xfrm>
            <a:off x="7947754" y="1201164"/>
            <a:ext cx="3819525" cy="5000625"/>
          </a:xfrm>
          <a:prstGeom prst="rect">
            <a:avLst/>
          </a:prstGeom>
        </p:spPr>
      </p:pic>
      <p:sp>
        <p:nvSpPr>
          <p:cNvPr id="5" name="Rectangle 4">
            <a:extLst>
              <a:ext uri="{FF2B5EF4-FFF2-40B4-BE49-F238E27FC236}">
                <a16:creationId xmlns:a16="http://schemas.microsoft.com/office/drawing/2014/main" id="{90F02AC7-A9D8-41C6-8B42-638AA3ACDEF7}"/>
              </a:ext>
            </a:extLst>
          </p:cNvPr>
          <p:cNvSpPr/>
          <p:nvPr/>
        </p:nvSpPr>
        <p:spPr bwMode="auto">
          <a:xfrm>
            <a:off x="8394492" y="3627620"/>
            <a:ext cx="3252865" cy="194872"/>
          </a:xfrm>
          <a:prstGeom prst="rect">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3085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Arrow: Notched Right 75">
            <a:extLst>
              <a:ext uri="{FF2B5EF4-FFF2-40B4-BE49-F238E27FC236}">
                <a16:creationId xmlns:a16="http://schemas.microsoft.com/office/drawing/2014/main" id="{9A62ABD0-A823-41E9-B62D-3649F82AA7F6}"/>
              </a:ext>
            </a:extLst>
          </p:cNvPr>
          <p:cNvSpPr/>
          <p:nvPr/>
        </p:nvSpPr>
        <p:spPr bwMode="auto">
          <a:xfrm>
            <a:off x="4965260" y="1497166"/>
            <a:ext cx="1246115" cy="312514"/>
          </a:xfrm>
          <a:prstGeom prst="notchedRightArrow">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dirty="0">
              <a:latin typeface="Arial" charset="0"/>
            </a:endParaRPr>
          </a:p>
        </p:txBody>
      </p:sp>
      <p:grpSp>
        <p:nvGrpSpPr>
          <p:cNvPr id="23" name="Group 22">
            <a:extLst>
              <a:ext uri="{FF2B5EF4-FFF2-40B4-BE49-F238E27FC236}">
                <a16:creationId xmlns:a16="http://schemas.microsoft.com/office/drawing/2014/main" id="{B652FCC8-8012-4551-B03F-32ABF117D24D}"/>
              </a:ext>
            </a:extLst>
          </p:cNvPr>
          <p:cNvGrpSpPr/>
          <p:nvPr/>
        </p:nvGrpSpPr>
        <p:grpSpPr>
          <a:xfrm>
            <a:off x="8442723" y="1053667"/>
            <a:ext cx="1213150" cy="955964"/>
            <a:chOff x="6517508" y="1768714"/>
            <a:chExt cx="1213150" cy="955964"/>
          </a:xfrm>
        </p:grpSpPr>
        <p:sp>
          <p:nvSpPr>
            <p:cNvPr id="77" name="Freeform: Shape 76">
              <a:extLst>
                <a:ext uri="{FF2B5EF4-FFF2-40B4-BE49-F238E27FC236}">
                  <a16:creationId xmlns:a16="http://schemas.microsoft.com/office/drawing/2014/main" id="{45F385D1-59DF-4166-921A-30813462D983}"/>
                </a:ext>
              </a:extLst>
            </p:cNvPr>
            <p:cNvSpPr/>
            <p:nvPr/>
          </p:nvSpPr>
          <p:spPr bwMode="auto">
            <a:xfrm>
              <a:off x="6525313" y="1768714"/>
              <a:ext cx="1205345" cy="955964"/>
            </a:xfrm>
            <a:custGeom>
              <a:avLst/>
              <a:gdLst>
                <a:gd name="connsiteX0" fmla="*/ 942109 w 1205345"/>
                <a:gd name="connsiteY0" fmla="*/ 166255 h 955964"/>
                <a:gd name="connsiteX1" fmla="*/ 942109 w 1205345"/>
                <a:gd name="connsiteY1" fmla="*/ 166255 h 955964"/>
                <a:gd name="connsiteX2" fmla="*/ 734291 w 1205345"/>
                <a:gd name="connsiteY2" fmla="*/ 41564 h 955964"/>
                <a:gd name="connsiteX3" fmla="*/ 623454 w 1205345"/>
                <a:gd name="connsiteY3" fmla="*/ 27709 h 955964"/>
                <a:gd name="connsiteX4" fmla="*/ 512618 w 1205345"/>
                <a:gd name="connsiteY4" fmla="*/ 0 h 955964"/>
                <a:gd name="connsiteX5" fmla="*/ 318654 w 1205345"/>
                <a:gd name="connsiteY5" fmla="*/ 13855 h 955964"/>
                <a:gd name="connsiteX6" fmla="*/ 263236 w 1205345"/>
                <a:gd name="connsiteY6" fmla="*/ 27709 h 955964"/>
                <a:gd name="connsiteX7" fmla="*/ 235527 w 1205345"/>
                <a:gd name="connsiteY7" fmla="*/ 69273 h 955964"/>
                <a:gd name="connsiteX8" fmla="*/ 193963 w 1205345"/>
                <a:gd name="connsiteY8" fmla="*/ 96982 h 955964"/>
                <a:gd name="connsiteX9" fmla="*/ 110836 w 1205345"/>
                <a:gd name="connsiteY9" fmla="*/ 235527 h 955964"/>
                <a:gd name="connsiteX10" fmla="*/ 41563 w 1205345"/>
                <a:gd name="connsiteY10" fmla="*/ 304800 h 955964"/>
                <a:gd name="connsiteX11" fmla="*/ 13854 w 1205345"/>
                <a:gd name="connsiteY11" fmla="*/ 401782 h 955964"/>
                <a:gd name="connsiteX12" fmla="*/ 0 w 1205345"/>
                <a:gd name="connsiteY12" fmla="*/ 443345 h 955964"/>
                <a:gd name="connsiteX13" fmla="*/ 13854 w 1205345"/>
                <a:gd name="connsiteY13" fmla="*/ 803564 h 955964"/>
                <a:gd name="connsiteX14" fmla="*/ 27709 w 1205345"/>
                <a:gd name="connsiteY14" fmla="*/ 845127 h 955964"/>
                <a:gd name="connsiteX15" fmla="*/ 138545 w 1205345"/>
                <a:gd name="connsiteY15" fmla="*/ 886691 h 955964"/>
                <a:gd name="connsiteX16" fmla="*/ 235527 w 1205345"/>
                <a:gd name="connsiteY16" fmla="*/ 872836 h 955964"/>
                <a:gd name="connsiteX17" fmla="*/ 415636 w 1205345"/>
                <a:gd name="connsiteY17" fmla="*/ 900545 h 955964"/>
                <a:gd name="connsiteX18" fmla="*/ 540327 w 1205345"/>
                <a:gd name="connsiteY18" fmla="*/ 942109 h 955964"/>
                <a:gd name="connsiteX19" fmla="*/ 581891 w 1205345"/>
                <a:gd name="connsiteY19" fmla="*/ 955964 h 955964"/>
                <a:gd name="connsiteX20" fmla="*/ 789709 w 1205345"/>
                <a:gd name="connsiteY20" fmla="*/ 942109 h 955964"/>
                <a:gd name="connsiteX21" fmla="*/ 831273 w 1205345"/>
                <a:gd name="connsiteY21" fmla="*/ 914400 h 955964"/>
                <a:gd name="connsiteX22" fmla="*/ 914400 w 1205345"/>
                <a:gd name="connsiteY22" fmla="*/ 886691 h 955964"/>
                <a:gd name="connsiteX23" fmla="*/ 1011382 w 1205345"/>
                <a:gd name="connsiteY23" fmla="*/ 858982 h 955964"/>
                <a:gd name="connsiteX24" fmla="*/ 1094509 w 1205345"/>
                <a:gd name="connsiteY24" fmla="*/ 831273 h 955964"/>
                <a:gd name="connsiteX25" fmla="*/ 1136073 w 1205345"/>
                <a:gd name="connsiteY25" fmla="*/ 817418 h 955964"/>
                <a:gd name="connsiteX26" fmla="*/ 1177636 w 1205345"/>
                <a:gd name="connsiteY26" fmla="*/ 789709 h 955964"/>
                <a:gd name="connsiteX27" fmla="*/ 1205345 w 1205345"/>
                <a:gd name="connsiteY27" fmla="*/ 692727 h 955964"/>
                <a:gd name="connsiteX28" fmla="*/ 1163782 w 1205345"/>
                <a:gd name="connsiteY28" fmla="*/ 415636 h 955964"/>
                <a:gd name="connsiteX29" fmla="*/ 1136073 w 1205345"/>
                <a:gd name="connsiteY29" fmla="*/ 332509 h 955964"/>
                <a:gd name="connsiteX30" fmla="*/ 1122218 w 1205345"/>
                <a:gd name="connsiteY30" fmla="*/ 290945 h 955964"/>
                <a:gd name="connsiteX31" fmla="*/ 1080654 w 1205345"/>
                <a:gd name="connsiteY31" fmla="*/ 249382 h 955964"/>
                <a:gd name="connsiteX32" fmla="*/ 1052945 w 1205345"/>
                <a:gd name="connsiteY32" fmla="*/ 207818 h 955964"/>
                <a:gd name="connsiteX33" fmla="*/ 942109 w 1205345"/>
                <a:gd name="connsiteY33" fmla="*/ 166255 h 9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5345" h="955964">
                  <a:moveTo>
                    <a:pt x="942109" y="166255"/>
                  </a:moveTo>
                  <a:lnTo>
                    <a:pt x="942109" y="166255"/>
                  </a:lnTo>
                  <a:cubicBezTo>
                    <a:pt x="912990" y="146842"/>
                    <a:pt x="806308" y="54658"/>
                    <a:pt x="734291" y="41564"/>
                  </a:cubicBezTo>
                  <a:cubicBezTo>
                    <a:pt x="697658" y="34904"/>
                    <a:pt x="660400" y="32327"/>
                    <a:pt x="623454" y="27709"/>
                  </a:cubicBezTo>
                  <a:cubicBezTo>
                    <a:pt x="590657" y="16777"/>
                    <a:pt x="546053" y="0"/>
                    <a:pt x="512618" y="0"/>
                  </a:cubicBezTo>
                  <a:cubicBezTo>
                    <a:pt x="447799" y="0"/>
                    <a:pt x="383309" y="9237"/>
                    <a:pt x="318654" y="13855"/>
                  </a:cubicBezTo>
                  <a:cubicBezTo>
                    <a:pt x="300181" y="18473"/>
                    <a:pt x="279079" y="17147"/>
                    <a:pt x="263236" y="27709"/>
                  </a:cubicBezTo>
                  <a:cubicBezTo>
                    <a:pt x="249381" y="36945"/>
                    <a:pt x="247301" y="57499"/>
                    <a:pt x="235527" y="69273"/>
                  </a:cubicBezTo>
                  <a:cubicBezTo>
                    <a:pt x="223753" y="81047"/>
                    <a:pt x="207818" y="87746"/>
                    <a:pt x="193963" y="96982"/>
                  </a:cubicBezTo>
                  <a:cubicBezTo>
                    <a:pt x="172098" y="140713"/>
                    <a:pt x="144273" y="202090"/>
                    <a:pt x="110836" y="235527"/>
                  </a:cubicBezTo>
                  <a:lnTo>
                    <a:pt x="41563" y="304800"/>
                  </a:lnTo>
                  <a:cubicBezTo>
                    <a:pt x="8344" y="404462"/>
                    <a:pt x="48649" y="279998"/>
                    <a:pt x="13854" y="401782"/>
                  </a:cubicBezTo>
                  <a:cubicBezTo>
                    <a:pt x="9842" y="415824"/>
                    <a:pt x="4618" y="429491"/>
                    <a:pt x="0" y="443345"/>
                  </a:cubicBezTo>
                  <a:cubicBezTo>
                    <a:pt x="4618" y="563418"/>
                    <a:pt x="5587" y="683687"/>
                    <a:pt x="13854" y="803564"/>
                  </a:cubicBezTo>
                  <a:cubicBezTo>
                    <a:pt x="14859" y="818133"/>
                    <a:pt x="17382" y="834801"/>
                    <a:pt x="27709" y="845127"/>
                  </a:cubicBezTo>
                  <a:cubicBezTo>
                    <a:pt x="51859" y="869276"/>
                    <a:pt x="107621" y="878960"/>
                    <a:pt x="138545" y="886691"/>
                  </a:cubicBezTo>
                  <a:cubicBezTo>
                    <a:pt x="170872" y="882073"/>
                    <a:pt x="202871" y="872836"/>
                    <a:pt x="235527" y="872836"/>
                  </a:cubicBezTo>
                  <a:cubicBezTo>
                    <a:pt x="253347" y="872836"/>
                    <a:pt x="392317" y="896659"/>
                    <a:pt x="415636" y="900545"/>
                  </a:cubicBezTo>
                  <a:lnTo>
                    <a:pt x="540327" y="942109"/>
                  </a:lnTo>
                  <a:lnTo>
                    <a:pt x="581891" y="955964"/>
                  </a:lnTo>
                  <a:cubicBezTo>
                    <a:pt x="651164" y="951346"/>
                    <a:pt x="721227" y="953523"/>
                    <a:pt x="789709" y="942109"/>
                  </a:cubicBezTo>
                  <a:cubicBezTo>
                    <a:pt x="806134" y="939372"/>
                    <a:pt x="816057" y="921163"/>
                    <a:pt x="831273" y="914400"/>
                  </a:cubicBezTo>
                  <a:cubicBezTo>
                    <a:pt x="857963" y="902538"/>
                    <a:pt x="886691" y="895927"/>
                    <a:pt x="914400" y="886691"/>
                  </a:cubicBezTo>
                  <a:cubicBezTo>
                    <a:pt x="1054086" y="840128"/>
                    <a:pt x="837409" y="911173"/>
                    <a:pt x="1011382" y="858982"/>
                  </a:cubicBezTo>
                  <a:cubicBezTo>
                    <a:pt x="1039358" y="850589"/>
                    <a:pt x="1066800" y="840509"/>
                    <a:pt x="1094509" y="831273"/>
                  </a:cubicBezTo>
                  <a:cubicBezTo>
                    <a:pt x="1108364" y="826655"/>
                    <a:pt x="1123922" y="825519"/>
                    <a:pt x="1136073" y="817418"/>
                  </a:cubicBezTo>
                  <a:lnTo>
                    <a:pt x="1177636" y="789709"/>
                  </a:lnTo>
                  <a:cubicBezTo>
                    <a:pt x="1184170" y="770107"/>
                    <a:pt x="1205345" y="710127"/>
                    <a:pt x="1205345" y="692727"/>
                  </a:cubicBezTo>
                  <a:cubicBezTo>
                    <a:pt x="1205345" y="517441"/>
                    <a:pt x="1204808" y="538713"/>
                    <a:pt x="1163782" y="415636"/>
                  </a:cubicBezTo>
                  <a:lnTo>
                    <a:pt x="1136073" y="332509"/>
                  </a:lnTo>
                  <a:cubicBezTo>
                    <a:pt x="1131455" y="318654"/>
                    <a:pt x="1132545" y="301272"/>
                    <a:pt x="1122218" y="290945"/>
                  </a:cubicBezTo>
                  <a:cubicBezTo>
                    <a:pt x="1108363" y="277091"/>
                    <a:pt x="1093197" y="264434"/>
                    <a:pt x="1080654" y="249382"/>
                  </a:cubicBezTo>
                  <a:cubicBezTo>
                    <a:pt x="1069994" y="236590"/>
                    <a:pt x="1065476" y="218783"/>
                    <a:pt x="1052945" y="207818"/>
                  </a:cubicBezTo>
                  <a:cubicBezTo>
                    <a:pt x="1027883" y="185888"/>
                    <a:pt x="960582" y="173182"/>
                    <a:pt x="942109" y="166255"/>
                  </a:cubicBezTo>
                  <a:close/>
                </a:path>
              </a:pathLst>
            </a:custGeom>
            <a:solidFill>
              <a:schemeClr val="bg1">
                <a:lumMod val="95000"/>
              </a:schemeClr>
            </a:solidFill>
            <a:ln>
              <a:no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78" name="Text Box 3">
              <a:extLst>
                <a:ext uri="{FF2B5EF4-FFF2-40B4-BE49-F238E27FC236}">
                  <a16:creationId xmlns:a16="http://schemas.microsoft.com/office/drawing/2014/main" id="{FC5EAC12-D258-4263-A1E9-F65EF2015E67}"/>
                </a:ext>
              </a:extLst>
            </p:cNvPr>
            <p:cNvSpPr txBox="1">
              <a:spLocks noChangeArrowheads="1"/>
            </p:cNvSpPr>
            <p:nvPr/>
          </p:nvSpPr>
          <p:spPr bwMode="auto">
            <a:xfrm>
              <a:off x="6517508" y="2022090"/>
              <a:ext cx="1015319" cy="402291"/>
            </a:xfrm>
            <a:prstGeom prst="rect">
              <a:avLst/>
            </a:prstGeom>
            <a:noFill/>
            <a:ln>
              <a:noFill/>
            </a:ln>
            <a:effectLst/>
            <a:extLst>
              <a:ext uri="{909E8E84-426E-40DD-AFC4-6F175D3DCCD1}">
                <a14:hiddenFill xmlns:a14="http://schemas.microsoft.com/office/drawing/2010/main">
                  <a:solidFill>
                    <a:srgbClr val="00B07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l">
                <a:spcBef>
                  <a:spcPct val="0"/>
                </a:spcBef>
                <a:buClrTx/>
                <a:buSzTx/>
                <a:buFontTx/>
                <a:buNone/>
              </a:pPr>
              <a:r>
                <a:rPr lang="en-GB" altLang="en-US" sz="2000" dirty="0">
                  <a:latin typeface="VNI-Helve" pitchFamily="2" charset="0"/>
                  <a:cs typeface="Angsana New" pitchFamily="18" charset="-34"/>
                </a:rPr>
                <a:t>Ca(OH)</a:t>
              </a:r>
              <a:r>
                <a:rPr lang="en-GB" altLang="en-US" sz="2000" baseline="-25000" dirty="0">
                  <a:latin typeface="VNI-Helve" pitchFamily="2" charset="0"/>
                  <a:cs typeface="Angsana New" pitchFamily="18" charset="-34"/>
                </a:rPr>
                <a:t>2</a:t>
              </a:r>
              <a:endParaRPr lang="en-GB" altLang="en-US" sz="2000" dirty="0">
                <a:latin typeface="VNI-Helve" pitchFamily="2" charset="0"/>
                <a:cs typeface="Angsana New" pitchFamily="18" charset="-34"/>
                <a:sym typeface="Symbol" pitchFamily="18" charset="2"/>
              </a:endParaRPr>
            </a:p>
          </p:txBody>
        </p:sp>
      </p:grpSp>
      <p:sp>
        <p:nvSpPr>
          <p:cNvPr id="80" name="Text Box 3">
            <a:extLst>
              <a:ext uri="{FF2B5EF4-FFF2-40B4-BE49-F238E27FC236}">
                <a16:creationId xmlns:a16="http://schemas.microsoft.com/office/drawing/2014/main" id="{B4E3578D-530C-43EF-8F3F-3AA6DC968F05}"/>
              </a:ext>
            </a:extLst>
          </p:cNvPr>
          <p:cNvSpPr txBox="1">
            <a:spLocks noChangeArrowheads="1"/>
          </p:cNvSpPr>
          <p:nvPr/>
        </p:nvSpPr>
        <p:spPr bwMode="auto">
          <a:xfrm>
            <a:off x="6942190" y="1053269"/>
            <a:ext cx="822959" cy="1202510"/>
          </a:xfrm>
          <a:prstGeom prst="rect">
            <a:avLst/>
          </a:prstGeom>
          <a:noFill/>
          <a:ln>
            <a:noFill/>
          </a:ln>
          <a:effectLst/>
          <a:extLst>
            <a:ext uri="{909E8E84-426E-40DD-AFC4-6F175D3DCCD1}">
              <a14:hiddenFill xmlns:a14="http://schemas.microsoft.com/office/drawing/2010/main">
                <a:solidFill>
                  <a:srgbClr val="00B07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l">
              <a:spcBef>
                <a:spcPct val="0"/>
              </a:spcBef>
              <a:buClrTx/>
              <a:buSzTx/>
              <a:buFontTx/>
              <a:buNone/>
            </a:pPr>
            <a:r>
              <a:rPr lang="en-GB" altLang="en-US" dirty="0">
                <a:latin typeface="+mj-lt"/>
                <a:cs typeface="Angsana New" pitchFamily="18" charset="-34"/>
              </a:rPr>
              <a:t>C-S-H</a:t>
            </a:r>
          </a:p>
          <a:p>
            <a:pPr algn="l">
              <a:spcBef>
                <a:spcPct val="0"/>
              </a:spcBef>
              <a:buClrTx/>
              <a:buSzTx/>
              <a:buFontTx/>
              <a:buNone/>
            </a:pPr>
            <a:r>
              <a:rPr lang="en-GB" altLang="en-US" dirty="0">
                <a:latin typeface="+mj-lt"/>
                <a:cs typeface="Angsana New" pitchFamily="18" charset="-34"/>
                <a:sym typeface="Symbol" pitchFamily="18" charset="2"/>
              </a:rPr>
              <a:t>C-A-H</a:t>
            </a:r>
          </a:p>
          <a:p>
            <a:pPr algn="l">
              <a:spcBef>
                <a:spcPct val="0"/>
              </a:spcBef>
              <a:buClrTx/>
              <a:buSzTx/>
              <a:buFontTx/>
              <a:buNone/>
            </a:pPr>
            <a:r>
              <a:rPr lang="en-GB" altLang="en-US" dirty="0">
                <a:latin typeface="+mj-lt"/>
                <a:cs typeface="Angsana New" pitchFamily="18" charset="-34"/>
                <a:sym typeface="Symbol" pitchFamily="18" charset="2"/>
              </a:rPr>
              <a:t>C-F-H</a:t>
            </a:r>
          </a:p>
          <a:p>
            <a:pPr algn="l">
              <a:spcBef>
                <a:spcPct val="0"/>
              </a:spcBef>
              <a:buClrTx/>
              <a:buSzTx/>
              <a:buFontTx/>
              <a:buNone/>
            </a:pPr>
            <a:r>
              <a:rPr lang="en-GB" altLang="en-US" b="1" dirty="0">
                <a:latin typeface="+mj-lt"/>
                <a:cs typeface="Angsana New" pitchFamily="18" charset="-34"/>
                <a:sym typeface="Symbol" pitchFamily="18" charset="2"/>
              </a:rPr>
              <a:t>  …</a:t>
            </a:r>
          </a:p>
        </p:txBody>
      </p:sp>
      <p:sp>
        <p:nvSpPr>
          <p:cNvPr id="6" name="Freeform: Shape 5">
            <a:extLst>
              <a:ext uri="{FF2B5EF4-FFF2-40B4-BE49-F238E27FC236}">
                <a16:creationId xmlns:a16="http://schemas.microsoft.com/office/drawing/2014/main" id="{400CA189-6448-475A-8DA4-BB6D2A86E15C}"/>
              </a:ext>
            </a:extLst>
          </p:cNvPr>
          <p:cNvSpPr/>
          <p:nvPr/>
        </p:nvSpPr>
        <p:spPr bwMode="auto">
          <a:xfrm>
            <a:off x="1356933" y="1292062"/>
            <a:ext cx="1108364" cy="1275944"/>
          </a:xfrm>
          <a:custGeom>
            <a:avLst/>
            <a:gdLst>
              <a:gd name="connsiteX0" fmla="*/ 457200 w 1108364"/>
              <a:gd name="connsiteY0" fmla="*/ 27709 h 1275944"/>
              <a:gd name="connsiteX1" fmla="*/ 457200 w 1108364"/>
              <a:gd name="connsiteY1" fmla="*/ 27709 h 1275944"/>
              <a:gd name="connsiteX2" fmla="*/ 346364 w 1108364"/>
              <a:gd name="connsiteY2" fmla="*/ 83127 h 1275944"/>
              <a:gd name="connsiteX3" fmla="*/ 263236 w 1108364"/>
              <a:gd name="connsiteY3" fmla="*/ 138546 h 1275944"/>
              <a:gd name="connsiteX4" fmla="*/ 193964 w 1108364"/>
              <a:gd name="connsiteY4" fmla="*/ 221673 h 1275944"/>
              <a:gd name="connsiteX5" fmla="*/ 166255 w 1108364"/>
              <a:gd name="connsiteY5" fmla="*/ 263237 h 1275944"/>
              <a:gd name="connsiteX6" fmla="*/ 124691 w 1108364"/>
              <a:gd name="connsiteY6" fmla="*/ 318655 h 1275944"/>
              <a:gd name="connsiteX7" fmla="*/ 83127 w 1108364"/>
              <a:gd name="connsiteY7" fmla="*/ 360218 h 1275944"/>
              <a:gd name="connsiteX8" fmla="*/ 41564 w 1108364"/>
              <a:gd name="connsiteY8" fmla="*/ 443346 h 1275944"/>
              <a:gd name="connsiteX9" fmla="*/ 27709 w 1108364"/>
              <a:gd name="connsiteY9" fmla="*/ 484909 h 1275944"/>
              <a:gd name="connsiteX10" fmla="*/ 0 w 1108364"/>
              <a:gd name="connsiteY10" fmla="*/ 540327 h 1275944"/>
              <a:gd name="connsiteX11" fmla="*/ 13855 w 1108364"/>
              <a:gd name="connsiteY11" fmla="*/ 762000 h 1275944"/>
              <a:gd name="connsiteX12" fmla="*/ 55418 w 1108364"/>
              <a:gd name="connsiteY12" fmla="*/ 845127 h 1275944"/>
              <a:gd name="connsiteX13" fmla="*/ 96982 w 1108364"/>
              <a:gd name="connsiteY13" fmla="*/ 872837 h 1275944"/>
              <a:gd name="connsiteX14" fmla="*/ 138546 w 1108364"/>
              <a:gd name="connsiteY14" fmla="*/ 914400 h 1275944"/>
              <a:gd name="connsiteX15" fmla="*/ 180109 w 1108364"/>
              <a:gd name="connsiteY15" fmla="*/ 928255 h 1275944"/>
              <a:gd name="connsiteX16" fmla="*/ 263236 w 1108364"/>
              <a:gd name="connsiteY16" fmla="*/ 969818 h 1275944"/>
              <a:gd name="connsiteX17" fmla="*/ 290946 w 1108364"/>
              <a:gd name="connsiteY17" fmla="*/ 997527 h 1275944"/>
              <a:gd name="connsiteX18" fmla="*/ 332509 w 1108364"/>
              <a:gd name="connsiteY18" fmla="*/ 1011382 h 1275944"/>
              <a:gd name="connsiteX19" fmla="*/ 360218 w 1108364"/>
              <a:gd name="connsiteY19" fmla="*/ 1052946 h 1275944"/>
              <a:gd name="connsiteX20" fmla="*/ 318655 w 1108364"/>
              <a:gd name="connsiteY20" fmla="*/ 1011382 h 1275944"/>
              <a:gd name="connsiteX21" fmla="*/ 360218 w 1108364"/>
              <a:gd name="connsiteY21" fmla="*/ 997527 h 1275944"/>
              <a:gd name="connsiteX22" fmla="*/ 457200 w 1108364"/>
              <a:gd name="connsiteY22" fmla="*/ 1108364 h 1275944"/>
              <a:gd name="connsiteX23" fmla="*/ 471055 w 1108364"/>
              <a:gd name="connsiteY23" fmla="*/ 1149927 h 1275944"/>
              <a:gd name="connsiteX24" fmla="*/ 512618 w 1108364"/>
              <a:gd name="connsiteY24" fmla="*/ 1163782 h 1275944"/>
              <a:gd name="connsiteX25" fmla="*/ 554182 w 1108364"/>
              <a:gd name="connsiteY25" fmla="*/ 1191491 h 1275944"/>
              <a:gd name="connsiteX26" fmla="*/ 595746 w 1108364"/>
              <a:gd name="connsiteY26" fmla="*/ 1205346 h 1275944"/>
              <a:gd name="connsiteX27" fmla="*/ 678873 w 1108364"/>
              <a:gd name="connsiteY27" fmla="*/ 1246909 h 1275944"/>
              <a:gd name="connsiteX28" fmla="*/ 720436 w 1108364"/>
              <a:gd name="connsiteY28" fmla="*/ 1274618 h 1275944"/>
              <a:gd name="connsiteX29" fmla="*/ 734291 w 1108364"/>
              <a:gd name="connsiteY29" fmla="*/ 1219200 h 1275944"/>
              <a:gd name="connsiteX30" fmla="*/ 789709 w 1108364"/>
              <a:gd name="connsiteY30" fmla="*/ 1177637 h 1275944"/>
              <a:gd name="connsiteX31" fmla="*/ 817418 w 1108364"/>
              <a:gd name="connsiteY31" fmla="*/ 1149927 h 1275944"/>
              <a:gd name="connsiteX32" fmla="*/ 831273 w 1108364"/>
              <a:gd name="connsiteY32" fmla="*/ 1108364 h 1275944"/>
              <a:gd name="connsiteX33" fmla="*/ 858982 w 1108364"/>
              <a:gd name="connsiteY33" fmla="*/ 1066800 h 1275944"/>
              <a:gd name="connsiteX34" fmla="*/ 886691 w 1108364"/>
              <a:gd name="connsiteY34" fmla="*/ 872837 h 1275944"/>
              <a:gd name="connsiteX35" fmla="*/ 914400 w 1108364"/>
              <a:gd name="connsiteY35" fmla="*/ 845127 h 1275944"/>
              <a:gd name="connsiteX36" fmla="*/ 942109 w 1108364"/>
              <a:gd name="connsiteY36" fmla="*/ 803564 h 1275944"/>
              <a:gd name="connsiteX37" fmla="*/ 1052946 w 1108364"/>
              <a:gd name="connsiteY37" fmla="*/ 762000 h 1275944"/>
              <a:gd name="connsiteX38" fmla="*/ 1080655 w 1108364"/>
              <a:gd name="connsiteY38" fmla="*/ 720437 h 1275944"/>
              <a:gd name="connsiteX39" fmla="*/ 1108364 w 1108364"/>
              <a:gd name="connsiteY39" fmla="*/ 609600 h 1275944"/>
              <a:gd name="connsiteX40" fmla="*/ 1094509 w 1108364"/>
              <a:gd name="connsiteY40" fmla="*/ 415637 h 1275944"/>
              <a:gd name="connsiteX41" fmla="*/ 1066800 w 1108364"/>
              <a:gd name="connsiteY41" fmla="*/ 374073 h 1275944"/>
              <a:gd name="connsiteX42" fmla="*/ 1039091 w 1108364"/>
              <a:gd name="connsiteY42" fmla="*/ 318655 h 1275944"/>
              <a:gd name="connsiteX43" fmla="*/ 1025236 w 1108364"/>
              <a:gd name="connsiteY43" fmla="*/ 277091 h 1275944"/>
              <a:gd name="connsiteX44" fmla="*/ 955964 w 1108364"/>
              <a:gd name="connsiteY44" fmla="*/ 193964 h 1275944"/>
              <a:gd name="connsiteX45" fmla="*/ 928255 w 1108364"/>
              <a:gd name="connsiteY45" fmla="*/ 152400 h 1275944"/>
              <a:gd name="connsiteX46" fmla="*/ 872836 w 1108364"/>
              <a:gd name="connsiteY46" fmla="*/ 110837 h 1275944"/>
              <a:gd name="connsiteX47" fmla="*/ 762000 w 1108364"/>
              <a:gd name="connsiteY47" fmla="*/ 13855 h 1275944"/>
              <a:gd name="connsiteX48" fmla="*/ 692727 w 1108364"/>
              <a:gd name="connsiteY48" fmla="*/ 0 h 1275944"/>
              <a:gd name="connsiteX49" fmla="*/ 526473 w 1108364"/>
              <a:gd name="connsiteY49" fmla="*/ 13855 h 1275944"/>
              <a:gd name="connsiteX50" fmla="*/ 484909 w 1108364"/>
              <a:gd name="connsiteY50" fmla="*/ 41564 h 1275944"/>
              <a:gd name="connsiteX51" fmla="*/ 457200 w 1108364"/>
              <a:gd name="connsiteY51" fmla="*/ 27709 h 12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08364" h="1275944">
                <a:moveTo>
                  <a:pt x="457200" y="27709"/>
                </a:moveTo>
                <a:lnTo>
                  <a:pt x="457200" y="27709"/>
                </a:lnTo>
                <a:cubicBezTo>
                  <a:pt x="420255" y="46182"/>
                  <a:pt x="382228" y="62633"/>
                  <a:pt x="346364" y="83127"/>
                </a:cubicBezTo>
                <a:cubicBezTo>
                  <a:pt x="317449" y="99650"/>
                  <a:pt x="263236" y="138546"/>
                  <a:pt x="263236" y="138546"/>
                </a:cubicBezTo>
                <a:cubicBezTo>
                  <a:pt x="194436" y="241744"/>
                  <a:pt x="282863" y="114992"/>
                  <a:pt x="193964" y="221673"/>
                </a:cubicBezTo>
                <a:cubicBezTo>
                  <a:pt x="183304" y="234465"/>
                  <a:pt x="175933" y="249687"/>
                  <a:pt x="166255" y="263237"/>
                </a:cubicBezTo>
                <a:cubicBezTo>
                  <a:pt x="152834" y="282027"/>
                  <a:pt x="139719" y="301123"/>
                  <a:pt x="124691" y="318655"/>
                </a:cubicBezTo>
                <a:cubicBezTo>
                  <a:pt x="111940" y="333531"/>
                  <a:pt x="96982" y="346364"/>
                  <a:pt x="83127" y="360218"/>
                </a:cubicBezTo>
                <a:cubicBezTo>
                  <a:pt x="48308" y="464680"/>
                  <a:pt x="95274" y="335927"/>
                  <a:pt x="41564" y="443346"/>
                </a:cubicBezTo>
                <a:cubicBezTo>
                  <a:pt x="35033" y="456408"/>
                  <a:pt x="33462" y="471486"/>
                  <a:pt x="27709" y="484909"/>
                </a:cubicBezTo>
                <a:cubicBezTo>
                  <a:pt x="19573" y="503892"/>
                  <a:pt x="9236" y="521854"/>
                  <a:pt x="0" y="540327"/>
                </a:cubicBezTo>
                <a:cubicBezTo>
                  <a:pt x="4618" y="614218"/>
                  <a:pt x="6105" y="688372"/>
                  <a:pt x="13855" y="762000"/>
                </a:cubicBezTo>
                <a:cubicBezTo>
                  <a:pt x="16506" y="787189"/>
                  <a:pt x="38384" y="828093"/>
                  <a:pt x="55418" y="845127"/>
                </a:cubicBezTo>
                <a:cubicBezTo>
                  <a:pt x="67192" y="856901"/>
                  <a:pt x="84190" y="862177"/>
                  <a:pt x="96982" y="872837"/>
                </a:cubicBezTo>
                <a:cubicBezTo>
                  <a:pt x="112034" y="885380"/>
                  <a:pt x="122243" y="903532"/>
                  <a:pt x="138546" y="914400"/>
                </a:cubicBezTo>
                <a:cubicBezTo>
                  <a:pt x="150697" y="922501"/>
                  <a:pt x="167047" y="921724"/>
                  <a:pt x="180109" y="928255"/>
                </a:cubicBezTo>
                <a:cubicBezTo>
                  <a:pt x="287530" y="981966"/>
                  <a:pt x="158774" y="934998"/>
                  <a:pt x="263236" y="969818"/>
                </a:cubicBezTo>
                <a:cubicBezTo>
                  <a:pt x="272473" y="979054"/>
                  <a:pt x="279745" y="990806"/>
                  <a:pt x="290946" y="997527"/>
                </a:cubicBezTo>
                <a:cubicBezTo>
                  <a:pt x="303469" y="1005041"/>
                  <a:pt x="321105" y="1002259"/>
                  <a:pt x="332509" y="1011382"/>
                </a:cubicBezTo>
                <a:cubicBezTo>
                  <a:pt x="345511" y="1021784"/>
                  <a:pt x="376869" y="1052946"/>
                  <a:pt x="360218" y="1052946"/>
                </a:cubicBezTo>
                <a:cubicBezTo>
                  <a:pt x="340625" y="1052946"/>
                  <a:pt x="332509" y="1025237"/>
                  <a:pt x="318655" y="1011382"/>
                </a:cubicBezTo>
                <a:cubicBezTo>
                  <a:pt x="332509" y="1006764"/>
                  <a:pt x="347156" y="990996"/>
                  <a:pt x="360218" y="997527"/>
                </a:cubicBezTo>
                <a:cubicBezTo>
                  <a:pt x="384296" y="1009566"/>
                  <a:pt x="440426" y="1074816"/>
                  <a:pt x="457200" y="1108364"/>
                </a:cubicBezTo>
                <a:cubicBezTo>
                  <a:pt x="463731" y="1121426"/>
                  <a:pt x="460729" y="1139601"/>
                  <a:pt x="471055" y="1149927"/>
                </a:cubicBezTo>
                <a:cubicBezTo>
                  <a:pt x="481381" y="1160253"/>
                  <a:pt x="499556" y="1157251"/>
                  <a:pt x="512618" y="1163782"/>
                </a:cubicBezTo>
                <a:cubicBezTo>
                  <a:pt x="527511" y="1171229"/>
                  <a:pt x="539289" y="1184044"/>
                  <a:pt x="554182" y="1191491"/>
                </a:cubicBezTo>
                <a:cubicBezTo>
                  <a:pt x="567244" y="1198022"/>
                  <a:pt x="582684" y="1198815"/>
                  <a:pt x="595746" y="1205346"/>
                </a:cubicBezTo>
                <a:cubicBezTo>
                  <a:pt x="703168" y="1259058"/>
                  <a:pt x="574407" y="1212089"/>
                  <a:pt x="678873" y="1246909"/>
                </a:cubicBezTo>
                <a:cubicBezTo>
                  <a:pt x="692727" y="1256145"/>
                  <a:pt x="705543" y="1282065"/>
                  <a:pt x="720436" y="1274618"/>
                </a:cubicBezTo>
                <a:cubicBezTo>
                  <a:pt x="737467" y="1266103"/>
                  <a:pt x="723223" y="1234694"/>
                  <a:pt x="734291" y="1219200"/>
                </a:cubicBezTo>
                <a:cubicBezTo>
                  <a:pt x="747712" y="1200410"/>
                  <a:pt x="771970" y="1192419"/>
                  <a:pt x="789709" y="1177637"/>
                </a:cubicBezTo>
                <a:cubicBezTo>
                  <a:pt x="799744" y="1169275"/>
                  <a:pt x="808182" y="1159164"/>
                  <a:pt x="817418" y="1149927"/>
                </a:cubicBezTo>
                <a:cubicBezTo>
                  <a:pt x="822036" y="1136073"/>
                  <a:pt x="824742" y="1121426"/>
                  <a:pt x="831273" y="1108364"/>
                </a:cubicBezTo>
                <a:cubicBezTo>
                  <a:pt x="838720" y="1093471"/>
                  <a:pt x="853717" y="1082597"/>
                  <a:pt x="858982" y="1066800"/>
                </a:cubicBezTo>
                <a:cubicBezTo>
                  <a:pt x="882313" y="996807"/>
                  <a:pt x="864904" y="945461"/>
                  <a:pt x="886691" y="872837"/>
                </a:cubicBezTo>
                <a:cubicBezTo>
                  <a:pt x="890444" y="860326"/>
                  <a:pt x="906240" y="855327"/>
                  <a:pt x="914400" y="845127"/>
                </a:cubicBezTo>
                <a:cubicBezTo>
                  <a:pt x="924802" y="832125"/>
                  <a:pt x="930335" y="815338"/>
                  <a:pt x="942109" y="803564"/>
                </a:cubicBezTo>
                <a:cubicBezTo>
                  <a:pt x="977784" y="767889"/>
                  <a:pt x="1003383" y="771913"/>
                  <a:pt x="1052946" y="762000"/>
                </a:cubicBezTo>
                <a:cubicBezTo>
                  <a:pt x="1062182" y="748146"/>
                  <a:pt x="1073209" y="735330"/>
                  <a:pt x="1080655" y="720437"/>
                </a:cubicBezTo>
                <a:cubicBezTo>
                  <a:pt x="1094854" y="692039"/>
                  <a:pt x="1103095" y="635942"/>
                  <a:pt x="1108364" y="609600"/>
                </a:cubicBezTo>
                <a:cubicBezTo>
                  <a:pt x="1103746" y="544946"/>
                  <a:pt x="1105774" y="479470"/>
                  <a:pt x="1094509" y="415637"/>
                </a:cubicBezTo>
                <a:cubicBezTo>
                  <a:pt x="1091615" y="399239"/>
                  <a:pt x="1075061" y="388530"/>
                  <a:pt x="1066800" y="374073"/>
                </a:cubicBezTo>
                <a:cubicBezTo>
                  <a:pt x="1056553" y="356141"/>
                  <a:pt x="1047227" y="337638"/>
                  <a:pt x="1039091" y="318655"/>
                </a:cubicBezTo>
                <a:cubicBezTo>
                  <a:pt x="1033338" y="305232"/>
                  <a:pt x="1031767" y="290153"/>
                  <a:pt x="1025236" y="277091"/>
                </a:cubicBezTo>
                <a:cubicBezTo>
                  <a:pt x="999436" y="225491"/>
                  <a:pt x="994266" y="239927"/>
                  <a:pt x="955964" y="193964"/>
                </a:cubicBezTo>
                <a:cubicBezTo>
                  <a:pt x="945304" y="181172"/>
                  <a:pt x="940029" y="164174"/>
                  <a:pt x="928255" y="152400"/>
                </a:cubicBezTo>
                <a:cubicBezTo>
                  <a:pt x="911927" y="136072"/>
                  <a:pt x="890094" y="126178"/>
                  <a:pt x="872836" y="110837"/>
                </a:cubicBezTo>
                <a:cubicBezTo>
                  <a:pt x="850769" y="91222"/>
                  <a:pt x="800661" y="28353"/>
                  <a:pt x="762000" y="13855"/>
                </a:cubicBezTo>
                <a:cubicBezTo>
                  <a:pt x="739951" y="5587"/>
                  <a:pt x="715818" y="4618"/>
                  <a:pt x="692727" y="0"/>
                </a:cubicBezTo>
                <a:cubicBezTo>
                  <a:pt x="637309" y="4618"/>
                  <a:pt x="581003" y="2949"/>
                  <a:pt x="526473" y="13855"/>
                </a:cubicBezTo>
                <a:cubicBezTo>
                  <a:pt x="510145" y="17121"/>
                  <a:pt x="499802" y="34117"/>
                  <a:pt x="484909" y="41564"/>
                </a:cubicBezTo>
                <a:lnTo>
                  <a:pt x="457200" y="27709"/>
                </a:lnTo>
                <a:close/>
              </a:path>
            </a:pathLst>
          </a:custGeom>
          <a:solidFill>
            <a:srgbClr val="FFC000"/>
          </a:solidFill>
          <a:ln>
            <a:no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8" name="TextBox 7">
            <a:extLst>
              <a:ext uri="{FF2B5EF4-FFF2-40B4-BE49-F238E27FC236}">
                <a16:creationId xmlns:a16="http://schemas.microsoft.com/office/drawing/2014/main" id="{6E542E12-3D21-423F-B757-9EBBCD590E0C}"/>
              </a:ext>
            </a:extLst>
          </p:cNvPr>
          <p:cNvSpPr txBox="1"/>
          <p:nvPr/>
        </p:nvSpPr>
        <p:spPr>
          <a:xfrm>
            <a:off x="1650150" y="1376485"/>
            <a:ext cx="590226" cy="369332"/>
          </a:xfrm>
          <a:prstGeom prst="rect">
            <a:avLst/>
          </a:prstGeom>
          <a:noFill/>
        </p:spPr>
        <p:txBody>
          <a:bodyPr wrap="none" rtlCol="0">
            <a:spAutoFit/>
          </a:bodyPr>
          <a:lstStyle/>
          <a:p>
            <a:r>
              <a:rPr lang="en-US" dirty="0"/>
              <a:t>C</a:t>
            </a:r>
            <a:r>
              <a:rPr lang="en-US" baseline="-25000" dirty="0"/>
              <a:t>3</a:t>
            </a:r>
            <a:r>
              <a:rPr lang="en-US" dirty="0"/>
              <a:t>S</a:t>
            </a:r>
          </a:p>
        </p:txBody>
      </p:sp>
      <p:sp>
        <p:nvSpPr>
          <p:cNvPr id="9" name="Rectangle 8">
            <a:extLst>
              <a:ext uri="{FF2B5EF4-FFF2-40B4-BE49-F238E27FC236}">
                <a16:creationId xmlns:a16="http://schemas.microsoft.com/office/drawing/2014/main" id="{EF95553C-9AEB-4A51-B63A-B51862218FB9}"/>
              </a:ext>
            </a:extLst>
          </p:cNvPr>
          <p:cNvSpPr/>
          <p:nvPr/>
        </p:nvSpPr>
        <p:spPr>
          <a:xfrm>
            <a:off x="1658601" y="2095681"/>
            <a:ext cx="731290" cy="369332"/>
          </a:xfrm>
          <a:prstGeom prst="rect">
            <a:avLst/>
          </a:prstGeom>
        </p:spPr>
        <p:txBody>
          <a:bodyPr wrap="none">
            <a:spAutoFit/>
          </a:bodyPr>
          <a:lstStyle/>
          <a:p>
            <a:r>
              <a:rPr lang="en-US" dirty="0"/>
              <a:t>C</a:t>
            </a:r>
            <a:r>
              <a:rPr lang="en-US" baseline="-25000" dirty="0"/>
              <a:t>4</a:t>
            </a:r>
            <a:r>
              <a:rPr lang="en-US" dirty="0"/>
              <a:t>AF</a:t>
            </a:r>
          </a:p>
        </p:txBody>
      </p:sp>
      <p:sp>
        <p:nvSpPr>
          <p:cNvPr id="12" name="Rectangle 11">
            <a:extLst>
              <a:ext uri="{FF2B5EF4-FFF2-40B4-BE49-F238E27FC236}">
                <a16:creationId xmlns:a16="http://schemas.microsoft.com/office/drawing/2014/main" id="{9BA22447-47AF-4BB9-A969-3FAA2B689618}"/>
              </a:ext>
            </a:extLst>
          </p:cNvPr>
          <p:cNvSpPr/>
          <p:nvPr/>
        </p:nvSpPr>
        <p:spPr>
          <a:xfrm>
            <a:off x="1330935" y="1717273"/>
            <a:ext cx="590226" cy="369332"/>
          </a:xfrm>
          <a:prstGeom prst="rect">
            <a:avLst/>
          </a:prstGeom>
        </p:spPr>
        <p:txBody>
          <a:bodyPr wrap="none">
            <a:spAutoFit/>
          </a:bodyPr>
          <a:lstStyle/>
          <a:p>
            <a:r>
              <a:rPr lang="en-US" dirty="0"/>
              <a:t>C</a:t>
            </a:r>
            <a:r>
              <a:rPr lang="en-US" baseline="-25000" dirty="0"/>
              <a:t>3</a:t>
            </a:r>
            <a:r>
              <a:rPr lang="en-US" dirty="0"/>
              <a:t>A</a:t>
            </a:r>
          </a:p>
        </p:txBody>
      </p:sp>
      <p:sp>
        <p:nvSpPr>
          <p:cNvPr id="13" name="Rectangle 12">
            <a:extLst>
              <a:ext uri="{FF2B5EF4-FFF2-40B4-BE49-F238E27FC236}">
                <a16:creationId xmlns:a16="http://schemas.microsoft.com/office/drawing/2014/main" id="{743ACE8F-341A-437E-BDC5-F3925D77F2BF}"/>
              </a:ext>
            </a:extLst>
          </p:cNvPr>
          <p:cNvSpPr/>
          <p:nvPr/>
        </p:nvSpPr>
        <p:spPr>
          <a:xfrm>
            <a:off x="1987710" y="1630755"/>
            <a:ext cx="590226" cy="369332"/>
          </a:xfrm>
          <a:prstGeom prst="rect">
            <a:avLst/>
          </a:prstGeom>
        </p:spPr>
        <p:txBody>
          <a:bodyPr wrap="none">
            <a:spAutoFit/>
          </a:bodyPr>
          <a:lstStyle/>
          <a:p>
            <a:r>
              <a:rPr lang="en-US" dirty="0"/>
              <a:t>C</a:t>
            </a:r>
            <a:r>
              <a:rPr lang="en-US" baseline="-25000" dirty="0"/>
              <a:t>2</a:t>
            </a:r>
            <a:r>
              <a:rPr lang="en-US" dirty="0"/>
              <a:t>S</a:t>
            </a:r>
          </a:p>
        </p:txBody>
      </p:sp>
      <p:sp>
        <p:nvSpPr>
          <p:cNvPr id="75" name="Plus Sign 74">
            <a:extLst>
              <a:ext uri="{FF2B5EF4-FFF2-40B4-BE49-F238E27FC236}">
                <a16:creationId xmlns:a16="http://schemas.microsoft.com/office/drawing/2014/main" id="{863F6076-A577-494B-B09E-486E70E60935}"/>
              </a:ext>
            </a:extLst>
          </p:cNvPr>
          <p:cNvSpPr/>
          <p:nvPr/>
        </p:nvSpPr>
        <p:spPr bwMode="auto">
          <a:xfrm>
            <a:off x="3121514" y="1484683"/>
            <a:ext cx="347678" cy="312514"/>
          </a:xfrm>
          <a:prstGeom prst="mathPlus">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14" name="Oval 13">
            <a:extLst>
              <a:ext uri="{FF2B5EF4-FFF2-40B4-BE49-F238E27FC236}">
                <a16:creationId xmlns:a16="http://schemas.microsoft.com/office/drawing/2014/main" id="{854ECBB9-8A63-47A0-86C9-F9B98481D6BC}"/>
              </a:ext>
            </a:extLst>
          </p:cNvPr>
          <p:cNvSpPr/>
          <p:nvPr/>
        </p:nvSpPr>
        <p:spPr bwMode="auto">
          <a:xfrm>
            <a:off x="3719019" y="1304742"/>
            <a:ext cx="944039" cy="646331"/>
          </a:xfrm>
          <a:prstGeom prst="ellipse">
            <a:avLst/>
          </a:prstGeom>
          <a:solidFill>
            <a:srgbClr val="00B0F0"/>
          </a:solidFill>
          <a:ln>
            <a:solidFill>
              <a:schemeClr val="accent2">
                <a:lumMod val="75000"/>
              </a:schemeClr>
            </a:solid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2200" dirty="0">
                <a:latin typeface="Arial" charset="0"/>
              </a:rPr>
              <a:t>H2O</a:t>
            </a:r>
          </a:p>
        </p:txBody>
      </p:sp>
      <p:sp>
        <p:nvSpPr>
          <p:cNvPr id="79" name="Plus Sign 78">
            <a:extLst>
              <a:ext uri="{FF2B5EF4-FFF2-40B4-BE49-F238E27FC236}">
                <a16:creationId xmlns:a16="http://schemas.microsoft.com/office/drawing/2014/main" id="{BF1E52C2-32E8-4135-92EC-F0C2E49106AA}"/>
              </a:ext>
            </a:extLst>
          </p:cNvPr>
          <p:cNvSpPr/>
          <p:nvPr/>
        </p:nvSpPr>
        <p:spPr bwMode="auto">
          <a:xfrm>
            <a:off x="8039931" y="1425587"/>
            <a:ext cx="347678" cy="312514"/>
          </a:xfrm>
          <a:prstGeom prst="mathPlus">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22" name="TextBox 21">
            <a:extLst>
              <a:ext uri="{FF2B5EF4-FFF2-40B4-BE49-F238E27FC236}">
                <a16:creationId xmlns:a16="http://schemas.microsoft.com/office/drawing/2014/main" id="{37B7B4D2-9AA0-4464-AFAC-A7783AEE211A}"/>
              </a:ext>
            </a:extLst>
          </p:cNvPr>
          <p:cNvSpPr txBox="1"/>
          <p:nvPr/>
        </p:nvSpPr>
        <p:spPr>
          <a:xfrm>
            <a:off x="4748631" y="1188702"/>
            <a:ext cx="1701107" cy="307777"/>
          </a:xfrm>
          <a:prstGeom prst="rect">
            <a:avLst/>
          </a:prstGeom>
          <a:noFill/>
        </p:spPr>
        <p:txBody>
          <a:bodyPr wrap="none" rtlCol="0">
            <a:spAutoFit/>
          </a:bodyPr>
          <a:lstStyle/>
          <a:p>
            <a:r>
              <a:rPr lang="en-US" sz="1400" i="1" dirty="0" err="1"/>
              <a:t>Phản</a:t>
            </a:r>
            <a:r>
              <a:rPr lang="en-US" sz="1400" i="1" dirty="0"/>
              <a:t> </a:t>
            </a:r>
            <a:r>
              <a:rPr lang="en-US" sz="1400" i="1" dirty="0" err="1"/>
              <a:t>ứng</a:t>
            </a:r>
            <a:r>
              <a:rPr lang="en-US" sz="1400" i="1" dirty="0"/>
              <a:t> </a:t>
            </a:r>
            <a:r>
              <a:rPr lang="en-US" sz="1400" i="1" dirty="0" err="1"/>
              <a:t>thủy</a:t>
            </a:r>
            <a:r>
              <a:rPr lang="en-US" sz="1400" i="1" dirty="0"/>
              <a:t> </a:t>
            </a:r>
            <a:r>
              <a:rPr lang="en-US" sz="1400" i="1" dirty="0" err="1"/>
              <a:t>hóa</a:t>
            </a:r>
            <a:endParaRPr lang="en-US" sz="1400" i="1" dirty="0"/>
          </a:p>
        </p:txBody>
      </p:sp>
      <p:sp>
        <p:nvSpPr>
          <p:cNvPr id="60" name="Title 1">
            <a:extLst>
              <a:ext uri="{FF2B5EF4-FFF2-40B4-BE49-F238E27FC236}">
                <a16:creationId xmlns:a16="http://schemas.microsoft.com/office/drawing/2014/main" id="{18E10EFD-587A-4790-B6C2-EE4CB73467E0}"/>
              </a:ext>
            </a:extLst>
          </p:cNvPr>
          <p:cNvSpPr>
            <a:spLocks noGrp="1"/>
          </p:cNvSpPr>
          <p:nvPr>
            <p:ph type="title"/>
          </p:nvPr>
        </p:nvSpPr>
        <p:spPr>
          <a:xfrm>
            <a:off x="263439" y="316327"/>
            <a:ext cx="11665122" cy="500062"/>
          </a:xfrm>
        </p:spPr>
        <p:txBody>
          <a:bodyPr/>
          <a:lstStyle/>
          <a:p>
            <a:br>
              <a:rPr lang="en-US" b="1"/>
            </a:br>
            <a:r>
              <a:rPr lang="en-US"/>
              <a:t>C</a:t>
            </a:r>
            <a:r>
              <a:rPr lang="vi-VN"/>
              <a:t>Ơ</a:t>
            </a:r>
            <a:r>
              <a:rPr lang="en-US"/>
              <a:t> CHẾ PHẢN ỨNG CỦA XI MĂNG XỈ LÒ CAO VỚI ĐẤT::TẠO CƯỜNG ĐỘ</a:t>
            </a:r>
            <a:br>
              <a:rPr lang="en-US"/>
            </a:br>
            <a:r>
              <a:rPr lang="en-US"/>
              <a:t>Hóa học và Vật lý   </a:t>
            </a:r>
            <a:endParaRPr lang="en-US" sz="2000" b="1" dirty="0">
              <a:solidFill>
                <a:srgbClr val="FF0000"/>
              </a:solidFill>
            </a:endParaRPr>
          </a:p>
        </p:txBody>
      </p:sp>
      <p:sp>
        <p:nvSpPr>
          <p:cNvPr id="7" name="Rectangle 6">
            <a:extLst>
              <a:ext uri="{FF2B5EF4-FFF2-40B4-BE49-F238E27FC236}">
                <a16:creationId xmlns:a16="http://schemas.microsoft.com/office/drawing/2014/main" id="{776012AF-4C5A-4F33-B3DF-42B56C0F97D2}"/>
              </a:ext>
            </a:extLst>
          </p:cNvPr>
          <p:cNvSpPr/>
          <p:nvPr/>
        </p:nvSpPr>
        <p:spPr>
          <a:xfrm>
            <a:off x="724235" y="988666"/>
            <a:ext cx="2397279" cy="338554"/>
          </a:xfrm>
          <a:prstGeom prst="rect">
            <a:avLst/>
          </a:prstGeom>
        </p:spPr>
        <p:txBody>
          <a:bodyPr wrap="square">
            <a:spAutoFit/>
          </a:bodyPr>
          <a:lstStyle/>
          <a:p>
            <a:pPr algn="ctr" eaLnBrk="0" fontAlgn="base" hangingPunct="0">
              <a:spcBef>
                <a:spcPct val="20000"/>
              </a:spcBef>
              <a:spcAft>
                <a:spcPct val="30000"/>
              </a:spcAft>
              <a:buClr>
                <a:schemeClr val="accent1"/>
              </a:buClr>
              <a:buSzPct val="90000"/>
            </a:pPr>
            <a:r>
              <a:rPr lang="en-US" sz="1600">
                <a:latin typeface="Arial" charset="0"/>
              </a:rPr>
              <a:t>Khoáng trong Xi măng</a:t>
            </a:r>
          </a:p>
        </p:txBody>
      </p:sp>
      <p:grpSp>
        <p:nvGrpSpPr>
          <p:cNvPr id="56" name="Group 55">
            <a:extLst>
              <a:ext uri="{FF2B5EF4-FFF2-40B4-BE49-F238E27FC236}">
                <a16:creationId xmlns:a16="http://schemas.microsoft.com/office/drawing/2014/main" id="{560EC2E5-AE5C-42B8-9438-F8D0E988CAA0}"/>
              </a:ext>
            </a:extLst>
          </p:cNvPr>
          <p:cNvGrpSpPr/>
          <p:nvPr/>
        </p:nvGrpSpPr>
        <p:grpSpPr>
          <a:xfrm>
            <a:off x="1325078" y="2955098"/>
            <a:ext cx="1213150" cy="955964"/>
            <a:chOff x="6517508" y="1768714"/>
            <a:chExt cx="1213150" cy="955964"/>
          </a:xfrm>
        </p:grpSpPr>
        <p:sp>
          <p:nvSpPr>
            <p:cNvPr id="57" name="Freeform: Shape 56">
              <a:extLst>
                <a:ext uri="{FF2B5EF4-FFF2-40B4-BE49-F238E27FC236}">
                  <a16:creationId xmlns:a16="http://schemas.microsoft.com/office/drawing/2014/main" id="{F6D28944-FE7B-4985-BF92-83FF70B79EE8}"/>
                </a:ext>
              </a:extLst>
            </p:cNvPr>
            <p:cNvSpPr/>
            <p:nvPr/>
          </p:nvSpPr>
          <p:spPr bwMode="auto">
            <a:xfrm>
              <a:off x="6525313" y="1768714"/>
              <a:ext cx="1205345" cy="955964"/>
            </a:xfrm>
            <a:custGeom>
              <a:avLst/>
              <a:gdLst>
                <a:gd name="connsiteX0" fmla="*/ 942109 w 1205345"/>
                <a:gd name="connsiteY0" fmla="*/ 166255 h 955964"/>
                <a:gd name="connsiteX1" fmla="*/ 942109 w 1205345"/>
                <a:gd name="connsiteY1" fmla="*/ 166255 h 955964"/>
                <a:gd name="connsiteX2" fmla="*/ 734291 w 1205345"/>
                <a:gd name="connsiteY2" fmla="*/ 41564 h 955964"/>
                <a:gd name="connsiteX3" fmla="*/ 623454 w 1205345"/>
                <a:gd name="connsiteY3" fmla="*/ 27709 h 955964"/>
                <a:gd name="connsiteX4" fmla="*/ 512618 w 1205345"/>
                <a:gd name="connsiteY4" fmla="*/ 0 h 955964"/>
                <a:gd name="connsiteX5" fmla="*/ 318654 w 1205345"/>
                <a:gd name="connsiteY5" fmla="*/ 13855 h 955964"/>
                <a:gd name="connsiteX6" fmla="*/ 263236 w 1205345"/>
                <a:gd name="connsiteY6" fmla="*/ 27709 h 955964"/>
                <a:gd name="connsiteX7" fmla="*/ 235527 w 1205345"/>
                <a:gd name="connsiteY7" fmla="*/ 69273 h 955964"/>
                <a:gd name="connsiteX8" fmla="*/ 193963 w 1205345"/>
                <a:gd name="connsiteY8" fmla="*/ 96982 h 955964"/>
                <a:gd name="connsiteX9" fmla="*/ 110836 w 1205345"/>
                <a:gd name="connsiteY9" fmla="*/ 235527 h 955964"/>
                <a:gd name="connsiteX10" fmla="*/ 41563 w 1205345"/>
                <a:gd name="connsiteY10" fmla="*/ 304800 h 955964"/>
                <a:gd name="connsiteX11" fmla="*/ 13854 w 1205345"/>
                <a:gd name="connsiteY11" fmla="*/ 401782 h 955964"/>
                <a:gd name="connsiteX12" fmla="*/ 0 w 1205345"/>
                <a:gd name="connsiteY12" fmla="*/ 443345 h 955964"/>
                <a:gd name="connsiteX13" fmla="*/ 13854 w 1205345"/>
                <a:gd name="connsiteY13" fmla="*/ 803564 h 955964"/>
                <a:gd name="connsiteX14" fmla="*/ 27709 w 1205345"/>
                <a:gd name="connsiteY14" fmla="*/ 845127 h 955964"/>
                <a:gd name="connsiteX15" fmla="*/ 138545 w 1205345"/>
                <a:gd name="connsiteY15" fmla="*/ 886691 h 955964"/>
                <a:gd name="connsiteX16" fmla="*/ 235527 w 1205345"/>
                <a:gd name="connsiteY16" fmla="*/ 872836 h 955964"/>
                <a:gd name="connsiteX17" fmla="*/ 415636 w 1205345"/>
                <a:gd name="connsiteY17" fmla="*/ 900545 h 955964"/>
                <a:gd name="connsiteX18" fmla="*/ 540327 w 1205345"/>
                <a:gd name="connsiteY18" fmla="*/ 942109 h 955964"/>
                <a:gd name="connsiteX19" fmla="*/ 581891 w 1205345"/>
                <a:gd name="connsiteY19" fmla="*/ 955964 h 955964"/>
                <a:gd name="connsiteX20" fmla="*/ 789709 w 1205345"/>
                <a:gd name="connsiteY20" fmla="*/ 942109 h 955964"/>
                <a:gd name="connsiteX21" fmla="*/ 831273 w 1205345"/>
                <a:gd name="connsiteY21" fmla="*/ 914400 h 955964"/>
                <a:gd name="connsiteX22" fmla="*/ 914400 w 1205345"/>
                <a:gd name="connsiteY22" fmla="*/ 886691 h 955964"/>
                <a:gd name="connsiteX23" fmla="*/ 1011382 w 1205345"/>
                <a:gd name="connsiteY23" fmla="*/ 858982 h 955964"/>
                <a:gd name="connsiteX24" fmla="*/ 1094509 w 1205345"/>
                <a:gd name="connsiteY24" fmla="*/ 831273 h 955964"/>
                <a:gd name="connsiteX25" fmla="*/ 1136073 w 1205345"/>
                <a:gd name="connsiteY25" fmla="*/ 817418 h 955964"/>
                <a:gd name="connsiteX26" fmla="*/ 1177636 w 1205345"/>
                <a:gd name="connsiteY26" fmla="*/ 789709 h 955964"/>
                <a:gd name="connsiteX27" fmla="*/ 1205345 w 1205345"/>
                <a:gd name="connsiteY27" fmla="*/ 692727 h 955964"/>
                <a:gd name="connsiteX28" fmla="*/ 1163782 w 1205345"/>
                <a:gd name="connsiteY28" fmla="*/ 415636 h 955964"/>
                <a:gd name="connsiteX29" fmla="*/ 1136073 w 1205345"/>
                <a:gd name="connsiteY29" fmla="*/ 332509 h 955964"/>
                <a:gd name="connsiteX30" fmla="*/ 1122218 w 1205345"/>
                <a:gd name="connsiteY30" fmla="*/ 290945 h 955964"/>
                <a:gd name="connsiteX31" fmla="*/ 1080654 w 1205345"/>
                <a:gd name="connsiteY31" fmla="*/ 249382 h 955964"/>
                <a:gd name="connsiteX32" fmla="*/ 1052945 w 1205345"/>
                <a:gd name="connsiteY32" fmla="*/ 207818 h 955964"/>
                <a:gd name="connsiteX33" fmla="*/ 942109 w 1205345"/>
                <a:gd name="connsiteY33" fmla="*/ 166255 h 9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5345" h="955964">
                  <a:moveTo>
                    <a:pt x="942109" y="166255"/>
                  </a:moveTo>
                  <a:lnTo>
                    <a:pt x="942109" y="166255"/>
                  </a:lnTo>
                  <a:cubicBezTo>
                    <a:pt x="912990" y="146842"/>
                    <a:pt x="806308" y="54658"/>
                    <a:pt x="734291" y="41564"/>
                  </a:cubicBezTo>
                  <a:cubicBezTo>
                    <a:pt x="697658" y="34904"/>
                    <a:pt x="660400" y="32327"/>
                    <a:pt x="623454" y="27709"/>
                  </a:cubicBezTo>
                  <a:cubicBezTo>
                    <a:pt x="590657" y="16777"/>
                    <a:pt x="546053" y="0"/>
                    <a:pt x="512618" y="0"/>
                  </a:cubicBezTo>
                  <a:cubicBezTo>
                    <a:pt x="447799" y="0"/>
                    <a:pt x="383309" y="9237"/>
                    <a:pt x="318654" y="13855"/>
                  </a:cubicBezTo>
                  <a:cubicBezTo>
                    <a:pt x="300181" y="18473"/>
                    <a:pt x="279079" y="17147"/>
                    <a:pt x="263236" y="27709"/>
                  </a:cubicBezTo>
                  <a:cubicBezTo>
                    <a:pt x="249381" y="36945"/>
                    <a:pt x="247301" y="57499"/>
                    <a:pt x="235527" y="69273"/>
                  </a:cubicBezTo>
                  <a:cubicBezTo>
                    <a:pt x="223753" y="81047"/>
                    <a:pt x="207818" y="87746"/>
                    <a:pt x="193963" y="96982"/>
                  </a:cubicBezTo>
                  <a:cubicBezTo>
                    <a:pt x="172098" y="140713"/>
                    <a:pt x="144273" y="202090"/>
                    <a:pt x="110836" y="235527"/>
                  </a:cubicBezTo>
                  <a:lnTo>
                    <a:pt x="41563" y="304800"/>
                  </a:lnTo>
                  <a:cubicBezTo>
                    <a:pt x="8344" y="404462"/>
                    <a:pt x="48649" y="279998"/>
                    <a:pt x="13854" y="401782"/>
                  </a:cubicBezTo>
                  <a:cubicBezTo>
                    <a:pt x="9842" y="415824"/>
                    <a:pt x="4618" y="429491"/>
                    <a:pt x="0" y="443345"/>
                  </a:cubicBezTo>
                  <a:cubicBezTo>
                    <a:pt x="4618" y="563418"/>
                    <a:pt x="5587" y="683687"/>
                    <a:pt x="13854" y="803564"/>
                  </a:cubicBezTo>
                  <a:cubicBezTo>
                    <a:pt x="14859" y="818133"/>
                    <a:pt x="17382" y="834801"/>
                    <a:pt x="27709" y="845127"/>
                  </a:cubicBezTo>
                  <a:cubicBezTo>
                    <a:pt x="51859" y="869276"/>
                    <a:pt x="107621" y="878960"/>
                    <a:pt x="138545" y="886691"/>
                  </a:cubicBezTo>
                  <a:cubicBezTo>
                    <a:pt x="170872" y="882073"/>
                    <a:pt x="202871" y="872836"/>
                    <a:pt x="235527" y="872836"/>
                  </a:cubicBezTo>
                  <a:cubicBezTo>
                    <a:pt x="253347" y="872836"/>
                    <a:pt x="392317" y="896659"/>
                    <a:pt x="415636" y="900545"/>
                  </a:cubicBezTo>
                  <a:lnTo>
                    <a:pt x="540327" y="942109"/>
                  </a:lnTo>
                  <a:lnTo>
                    <a:pt x="581891" y="955964"/>
                  </a:lnTo>
                  <a:cubicBezTo>
                    <a:pt x="651164" y="951346"/>
                    <a:pt x="721227" y="953523"/>
                    <a:pt x="789709" y="942109"/>
                  </a:cubicBezTo>
                  <a:cubicBezTo>
                    <a:pt x="806134" y="939372"/>
                    <a:pt x="816057" y="921163"/>
                    <a:pt x="831273" y="914400"/>
                  </a:cubicBezTo>
                  <a:cubicBezTo>
                    <a:pt x="857963" y="902538"/>
                    <a:pt x="886691" y="895927"/>
                    <a:pt x="914400" y="886691"/>
                  </a:cubicBezTo>
                  <a:cubicBezTo>
                    <a:pt x="1054086" y="840128"/>
                    <a:pt x="837409" y="911173"/>
                    <a:pt x="1011382" y="858982"/>
                  </a:cubicBezTo>
                  <a:cubicBezTo>
                    <a:pt x="1039358" y="850589"/>
                    <a:pt x="1066800" y="840509"/>
                    <a:pt x="1094509" y="831273"/>
                  </a:cubicBezTo>
                  <a:cubicBezTo>
                    <a:pt x="1108364" y="826655"/>
                    <a:pt x="1123922" y="825519"/>
                    <a:pt x="1136073" y="817418"/>
                  </a:cubicBezTo>
                  <a:lnTo>
                    <a:pt x="1177636" y="789709"/>
                  </a:lnTo>
                  <a:cubicBezTo>
                    <a:pt x="1184170" y="770107"/>
                    <a:pt x="1205345" y="710127"/>
                    <a:pt x="1205345" y="692727"/>
                  </a:cubicBezTo>
                  <a:cubicBezTo>
                    <a:pt x="1205345" y="517441"/>
                    <a:pt x="1204808" y="538713"/>
                    <a:pt x="1163782" y="415636"/>
                  </a:cubicBezTo>
                  <a:lnTo>
                    <a:pt x="1136073" y="332509"/>
                  </a:lnTo>
                  <a:cubicBezTo>
                    <a:pt x="1131455" y="318654"/>
                    <a:pt x="1132545" y="301272"/>
                    <a:pt x="1122218" y="290945"/>
                  </a:cubicBezTo>
                  <a:cubicBezTo>
                    <a:pt x="1108363" y="277091"/>
                    <a:pt x="1093197" y="264434"/>
                    <a:pt x="1080654" y="249382"/>
                  </a:cubicBezTo>
                  <a:cubicBezTo>
                    <a:pt x="1069994" y="236590"/>
                    <a:pt x="1065476" y="218783"/>
                    <a:pt x="1052945" y="207818"/>
                  </a:cubicBezTo>
                  <a:cubicBezTo>
                    <a:pt x="1027883" y="185888"/>
                    <a:pt x="960582" y="173182"/>
                    <a:pt x="942109" y="166255"/>
                  </a:cubicBezTo>
                  <a:close/>
                </a:path>
              </a:pathLst>
            </a:custGeom>
            <a:solidFill>
              <a:schemeClr val="bg1">
                <a:lumMod val="95000"/>
              </a:schemeClr>
            </a:solidFill>
            <a:ln>
              <a:no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58" name="Text Box 3">
              <a:extLst>
                <a:ext uri="{FF2B5EF4-FFF2-40B4-BE49-F238E27FC236}">
                  <a16:creationId xmlns:a16="http://schemas.microsoft.com/office/drawing/2014/main" id="{D54771D4-82C8-4A7F-856E-C596EC3C6848}"/>
                </a:ext>
              </a:extLst>
            </p:cNvPr>
            <p:cNvSpPr txBox="1">
              <a:spLocks noChangeArrowheads="1"/>
            </p:cNvSpPr>
            <p:nvPr/>
          </p:nvSpPr>
          <p:spPr bwMode="auto">
            <a:xfrm>
              <a:off x="6517508" y="2022090"/>
              <a:ext cx="1015319" cy="402291"/>
            </a:xfrm>
            <a:prstGeom prst="rect">
              <a:avLst/>
            </a:prstGeom>
            <a:noFill/>
            <a:ln>
              <a:noFill/>
            </a:ln>
            <a:effectLst/>
            <a:extLst>
              <a:ext uri="{909E8E84-426E-40DD-AFC4-6F175D3DCCD1}">
                <a14:hiddenFill xmlns:a14="http://schemas.microsoft.com/office/drawing/2010/main">
                  <a:solidFill>
                    <a:srgbClr val="00B07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l">
                <a:spcBef>
                  <a:spcPct val="0"/>
                </a:spcBef>
                <a:buClrTx/>
                <a:buSzTx/>
                <a:buFontTx/>
                <a:buNone/>
              </a:pPr>
              <a:r>
                <a:rPr lang="en-GB" altLang="en-US" sz="2000" dirty="0">
                  <a:latin typeface="VNI-Helve" pitchFamily="2" charset="0"/>
                  <a:cs typeface="Angsana New" pitchFamily="18" charset="-34"/>
                </a:rPr>
                <a:t>Ca(OH)</a:t>
              </a:r>
              <a:r>
                <a:rPr lang="en-GB" altLang="en-US" sz="2000" baseline="-25000" dirty="0">
                  <a:latin typeface="VNI-Helve" pitchFamily="2" charset="0"/>
                  <a:cs typeface="Angsana New" pitchFamily="18" charset="-34"/>
                </a:rPr>
                <a:t>2</a:t>
              </a:r>
              <a:endParaRPr lang="en-GB" altLang="en-US" sz="2000" dirty="0">
                <a:latin typeface="VNI-Helve" pitchFamily="2" charset="0"/>
                <a:cs typeface="Angsana New" pitchFamily="18" charset="-34"/>
                <a:sym typeface="Symbol" pitchFamily="18" charset="2"/>
              </a:endParaRPr>
            </a:p>
          </p:txBody>
        </p:sp>
      </p:grpSp>
      <p:sp>
        <p:nvSpPr>
          <p:cNvPr id="59" name="Plus Sign 58">
            <a:extLst>
              <a:ext uri="{FF2B5EF4-FFF2-40B4-BE49-F238E27FC236}">
                <a16:creationId xmlns:a16="http://schemas.microsoft.com/office/drawing/2014/main" id="{1A34F46E-D1D2-4B5A-8437-628CBA1726BD}"/>
              </a:ext>
            </a:extLst>
          </p:cNvPr>
          <p:cNvSpPr/>
          <p:nvPr/>
        </p:nvSpPr>
        <p:spPr bwMode="auto">
          <a:xfrm>
            <a:off x="2782795" y="3224801"/>
            <a:ext cx="347678" cy="312514"/>
          </a:xfrm>
          <a:prstGeom prst="mathPlus">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61" name="Oval 60">
            <a:extLst>
              <a:ext uri="{FF2B5EF4-FFF2-40B4-BE49-F238E27FC236}">
                <a16:creationId xmlns:a16="http://schemas.microsoft.com/office/drawing/2014/main" id="{B0107213-3593-41D7-944E-EC06813BBD0F}"/>
              </a:ext>
            </a:extLst>
          </p:cNvPr>
          <p:cNvSpPr/>
          <p:nvPr/>
        </p:nvSpPr>
        <p:spPr bwMode="auto">
          <a:xfrm>
            <a:off x="3375041" y="3011509"/>
            <a:ext cx="2190280" cy="646331"/>
          </a:xfrm>
          <a:prstGeom prst="ellipse">
            <a:avLst/>
          </a:prstGeom>
          <a:solidFill>
            <a:schemeClr val="bg2"/>
          </a:solidFill>
          <a:ln>
            <a:solidFill>
              <a:schemeClr val="accent2">
                <a:lumMod val="75000"/>
              </a:schemeClr>
            </a:solid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2200">
                <a:solidFill>
                  <a:schemeClr val="bg1"/>
                </a:solidFill>
                <a:latin typeface="Arial" charset="0"/>
              </a:rPr>
              <a:t>Clay mineral </a:t>
            </a:r>
            <a:endParaRPr lang="en-US" sz="2200" dirty="0">
              <a:solidFill>
                <a:schemeClr val="bg1"/>
              </a:solidFill>
              <a:latin typeface="Arial" charset="0"/>
            </a:endParaRPr>
          </a:p>
        </p:txBody>
      </p:sp>
      <p:sp>
        <p:nvSpPr>
          <p:cNvPr id="62" name="Arrow: Notched Right 61">
            <a:extLst>
              <a:ext uri="{FF2B5EF4-FFF2-40B4-BE49-F238E27FC236}">
                <a16:creationId xmlns:a16="http://schemas.microsoft.com/office/drawing/2014/main" id="{7971D16F-AD8D-4E0B-82E2-ECA8C1D9AC64}"/>
              </a:ext>
            </a:extLst>
          </p:cNvPr>
          <p:cNvSpPr/>
          <p:nvPr/>
        </p:nvSpPr>
        <p:spPr bwMode="auto">
          <a:xfrm>
            <a:off x="5739833" y="3182684"/>
            <a:ext cx="1610481" cy="430947"/>
          </a:xfrm>
          <a:prstGeom prst="notchedRightArrow">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dirty="0">
              <a:latin typeface="Arial" charset="0"/>
            </a:endParaRPr>
          </a:p>
        </p:txBody>
      </p:sp>
      <p:sp>
        <p:nvSpPr>
          <p:cNvPr id="11" name="Rectangle 10">
            <a:extLst>
              <a:ext uri="{FF2B5EF4-FFF2-40B4-BE49-F238E27FC236}">
                <a16:creationId xmlns:a16="http://schemas.microsoft.com/office/drawing/2014/main" id="{837D96A3-0D6F-45CB-A132-176AC1BE7B75}"/>
              </a:ext>
            </a:extLst>
          </p:cNvPr>
          <p:cNvSpPr/>
          <p:nvPr/>
        </p:nvSpPr>
        <p:spPr>
          <a:xfrm>
            <a:off x="7540460" y="3208474"/>
            <a:ext cx="2425664" cy="369332"/>
          </a:xfrm>
          <a:prstGeom prst="rect">
            <a:avLst/>
          </a:prstGeom>
        </p:spPr>
        <p:txBody>
          <a:bodyPr wrap="none">
            <a:spAutoFit/>
          </a:bodyPr>
          <a:lstStyle/>
          <a:p>
            <a:pPr>
              <a:spcBef>
                <a:spcPct val="0"/>
              </a:spcBef>
            </a:pPr>
            <a:r>
              <a:rPr lang="en-GB" altLang="en-US">
                <a:cs typeface="Angsana New" pitchFamily="18" charset="-34"/>
              </a:rPr>
              <a:t>Khoáng tạo cường độ</a:t>
            </a:r>
            <a:endParaRPr lang="en-GB" altLang="en-US" dirty="0">
              <a:cs typeface="Angsana New" pitchFamily="18" charset="-34"/>
            </a:endParaRPr>
          </a:p>
        </p:txBody>
      </p:sp>
      <p:sp>
        <p:nvSpPr>
          <p:cNvPr id="2" name="Oval 1">
            <a:extLst>
              <a:ext uri="{FF2B5EF4-FFF2-40B4-BE49-F238E27FC236}">
                <a16:creationId xmlns:a16="http://schemas.microsoft.com/office/drawing/2014/main" id="{D4D8FA4C-009F-4BEB-810E-A2967801BB96}"/>
              </a:ext>
            </a:extLst>
          </p:cNvPr>
          <p:cNvSpPr/>
          <p:nvPr/>
        </p:nvSpPr>
        <p:spPr bwMode="auto">
          <a:xfrm>
            <a:off x="6708908" y="946850"/>
            <a:ext cx="1108364" cy="1388179"/>
          </a:xfrm>
          <a:prstGeom prst="ellipse">
            <a:avLst/>
          </a:prstGeom>
          <a:noFill/>
          <a:ln w="190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200" b="0" i="0" u="none" strike="noStrike" cap="none" normalizeH="0" baseline="0">
              <a:ln>
                <a:noFill/>
              </a:ln>
              <a:solidFill>
                <a:schemeClr val="tx1"/>
              </a:solidFill>
              <a:effectLst/>
              <a:latin typeface="Arial" charset="0"/>
            </a:endParaRPr>
          </a:p>
        </p:txBody>
      </p:sp>
      <p:sp>
        <p:nvSpPr>
          <p:cNvPr id="47" name="Rectangle 46">
            <a:extLst>
              <a:ext uri="{FF2B5EF4-FFF2-40B4-BE49-F238E27FC236}">
                <a16:creationId xmlns:a16="http://schemas.microsoft.com/office/drawing/2014/main" id="{7740411F-FCA8-4100-BA44-4D2A08BCC8B7}"/>
              </a:ext>
            </a:extLst>
          </p:cNvPr>
          <p:cNvSpPr/>
          <p:nvPr/>
        </p:nvSpPr>
        <p:spPr>
          <a:xfrm>
            <a:off x="7167411" y="2149348"/>
            <a:ext cx="1729664" cy="338554"/>
          </a:xfrm>
          <a:prstGeom prst="rect">
            <a:avLst/>
          </a:prstGeom>
        </p:spPr>
        <p:txBody>
          <a:bodyPr wrap="square">
            <a:spAutoFit/>
          </a:bodyPr>
          <a:lstStyle/>
          <a:p>
            <a:pPr algn="ctr" eaLnBrk="0" fontAlgn="base" hangingPunct="0">
              <a:spcBef>
                <a:spcPct val="20000"/>
              </a:spcBef>
              <a:spcAft>
                <a:spcPct val="30000"/>
              </a:spcAft>
              <a:buClr>
                <a:schemeClr val="accent1"/>
              </a:buClr>
              <a:buSzPct val="90000"/>
            </a:pPr>
            <a:r>
              <a:rPr lang="en-US" sz="1600">
                <a:latin typeface="Arial" charset="0"/>
              </a:rPr>
              <a:t>Tạo c</a:t>
            </a:r>
            <a:r>
              <a:rPr lang="vi-VN" sz="1600">
                <a:latin typeface="Arial" charset="0"/>
              </a:rPr>
              <a:t>ư</a:t>
            </a:r>
            <a:r>
              <a:rPr lang="en-US" sz="1600">
                <a:latin typeface="Arial" charset="0"/>
              </a:rPr>
              <a:t>ờng độ</a:t>
            </a:r>
          </a:p>
        </p:txBody>
      </p:sp>
      <p:sp>
        <p:nvSpPr>
          <p:cNvPr id="3" name="Oval 2">
            <a:extLst>
              <a:ext uri="{FF2B5EF4-FFF2-40B4-BE49-F238E27FC236}">
                <a16:creationId xmlns:a16="http://schemas.microsoft.com/office/drawing/2014/main" id="{BBAB157C-5968-4B6C-B377-B1C2048B0197}"/>
              </a:ext>
            </a:extLst>
          </p:cNvPr>
          <p:cNvSpPr/>
          <p:nvPr/>
        </p:nvSpPr>
        <p:spPr bwMode="auto">
          <a:xfrm>
            <a:off x="101152" y="1337699"/>
            <a:ext cx="514210" cy="500062"/>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2800" b="0" i="0" u="none" strike="noStrike" cap="none" normalizeH="0" baseline="0">
                <a:ln>
                  <a:noFill/>
                </a:ln>
                <a:solidFill>
                  <a:schemeClr val="bg1"/>
                </a:solidFill>
                <a:effectLst/>
                <a:latin typeface="Arial" charset="0"/>
              </a:rPr>
              <a:t>1</a:t>
            </a:r>
          </a:p>
        </p:txBody>
      </p:sp>
      <p:sp>
        <p:nvSpPr>
          <p:cNvPr id="49" name="Oval 48">
            <a:extLst>
              <a:ext uri="{FF2B5EF4-FFF2-40B4-BE49-F238E27FC236}">
                <a16:creationId xmlns:a16="http://schemas.microsoft.com/office/drawing/2014/main" id="{ABA63E9F-001A-426E-9707-0912403EB260}"/>
              </a:ext>
            </a:extLst>
          </p:cNvPr>
          <p:cNvSpPr/>
          <p:nvPr/>
        </p:nvSpPr>
        <p:spPr bwMode="auto">
          <a:xfrm>
            <a:off x="100323" y="3143109"/>
            <a:ext cx="514210" cy="500062"/>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2800" b="0" i="0" u="none" strike="noStrike" cap="none" normalizeH="0" baseline="0">
                <a:ln>
                  <a:noFill/>
                </a:ln>
                <a:solidFill>
                  <a:schemeClr val="bg1"/>
                </a:solidFill>
                <a:effectLst/>
                <a:latin typeface="Arial" charset="0"/>
              </a:rPr>
              <a:t>2</a:t>
            </a:r>
          </a:p>
        </p:txBody>
      </p:sp>
      <p:sp>
        <p:nvSpPr>
          <p:cNvPr id="52" name="Rectangle 51">
            <a:extLst>
              <a:ext uri="{FF2B5EF4-FFF2-40B4-BE49-F238E27FC236}">
                <a16:creationId xmlns:a16="http://schemas.microsoft.com/office/drawing/2014/main" id="{A1171465-DFC2-4AA1-95EC-EB1221E2C117}"/>
              </a:ext>
            </a:extLst>
          </p:cNvPr>
          <p:cNvSpPr/>
          <p:nvPr/>
        </p:nvSpPr>
        <p:spPr>
          <a:xfrm>
            <a:off x="5596644" y="2920685"/>
            <a:ext cx="1995739" cy="307777"/>
          </a:xfrm>
          <a:prstGeom prst="rect">
            <a:avLst/>
          </a:prstGeom>
        </p:spPr>
        <p:txBody>
          <a:bodyPr wrap="square">
            <a:spAutoFit/>
          </a:bodyPr>
          <a:lstStyle/>
          <a:p>
            <a:pPr algn="ctr" eaLnBrk="0" fontAlgn="base" hangingPunct="0">
              <a:spcBef>
                <a:spcPct val="20000"/>
              </a:spcBef>
              <a:spcAft>
                <a:spcPct val="30000"/>
              </a:spcAft>
              <a:buClr>
                <a:schemeClr val="accent1"/>
              </a:buClr>
              <a:buSzPct val="90000"/>
            </a:pPr>
            <a:r>
              <a:rPr lang="en-US" sz="1400">
                <a:latin typeface="Arial" charset="0"/>
              </a:rPr>
              <a:t>Phản ứng Pozzolanic</a:t>
            </a:r>
          </a:p>
        </p:txBody>
      </p:sp>
      <p:sp>
        <p:nvSpPr>
          <p:cNvPr id="85" name="TextBox 84">
            <a:extLst>
              <a:ext uri="{FF2B5EF4-FFF2-40B4-BE49-F238E27FC236}">
                <a16:creationId xmlns:a16="http://schemas.microsoft.com/office/drawing/2014/main" id="{AA45054F-595E-43C4-B135-0CD94CB091C5}"/>
              </a:ext>
            </a:extLst>
          </p:cNvPr>
          <p:cNvSpPr txBox="1"/>
          <p:nvPr/>
        </p:nvSpPr>
        <p:spPr>
          <a:xfrm>
            <a:off x="4932663" y="1751817"/>
            <a:ext cx="1249060" cy="307777"/>
          </a:xfrm>
          <a:prstGeom prst="rect">
            <a:avLst/>
          </a:prstGeom>
          <a:noFill/>
        </p:spPr>
        <p:txBody>
          <a:bodyPr wrap="none" rtlCol="0">
            <a:spAutoFit/>
          </a:bodyPr>
          <a:lstStyle/>
          <a:p>
            <a:r>
              <a:rPr lang="en-US" sz="1400" i="1"/>
              <a:t>Xảy ra nhanh</a:t>
            </a:r>
            <a:endParaRPr lang="en-US" sz="1400" i="1" dirty="0"/>
          </a:p>
        </p:txBody>
      </p:sp>
      <p:sp>
        <p:nvSpPr>
          <p:cNvPr id="117" name="Rectangle 5">
            <a:extLst>
              <a:ext uri="{FF2B5EF4-FFF2-40B4-BE49-F238E27FC236}">
                <a16:creationId xmlns:a16="http://schemas.microsoft.com/office/drawing/2014/main" id="{6671FA79-C877-4EFB-ADF3-B14DF33F98A5}"/>
              </a:ext>
            </a:extLst>
          </p:cNvPr>
          <p:cNvSpPr>
            <a:spLocks noChangeArrowheads="1"/>
          </p:cNvSpPr>
          <p:nvPr/>
        </p:nvSpPr>
        <p:spPr bwMode="auto">
          <a:xfrm>
            <a:off x="1784563" y="4127333"/>
            <a:ext cx="28638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LATENT HYDRAULIC REACTION</a:t>
            </a:r>
            <a:endParaRPr lang="en-GB" altLang="en-US" b="0">
              <a:latin typeface="Times New Roman" panose="02020603050405020304" pitchFamily="18" charset="0"/>
            </a:endParaRPr>
          </a:p>
        </p:txBody>
      </p:sp>
      <p:sp>
        <p:nvSpPr>
          <p:cNvPr id="118" name="Rectangle 6">
            <a:extLst>
              <a:ext uri="{FF2B5EF4-FFF2-40B4-BE49-F238E27FC236}">
                <a16:creationId xmlns:a16="http://schemas.microsoft.com/office/drawing/2014/main" id="{44F54EC8-F1CC-4E90-B6C8-59CB69D10073}"/>
              </a:ext>
            </a:extLst>
          </p:cNvPr>
          <p:cNvSpPr>
            <a:spLocks noChangeArrowheads="1"/>
          </p:cNvSpPr>
          <p:nvPr/>
        </p:nvSpPr>
        <p:spPr bwMode="auto">
          <a:xfrm>
            <a:off x="3898442" y="4459355"/>
            <a:ext cx="9286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reactive S</a:t>
            </a:r>
            <a:endParaRPr lang="en-GB" altLang="en-US" b="0">
              <a:latin typeface="Times New Roman" panose="02020603050405020304" pitchFamily="18" charset="0"/>
            </a:endParaRPr>
          </a:p>
        </p:txBody>
      </p:sp>
      <p:sp>
        <p:nvSpPr>
          <p:cNvPr id="119" name="Rectangle 7">
            <a:extLst>
              <a:ext uri="{FF2B5EF4-FFF2-40B4-BE49-F238E27FC236}">
                <a16:creationId xmlns:a16="http://schemas.microsoft.com/office/drawing/2014/main" id="{3D9CB868-4A80-42CD-8E65-2D1582C3FBFA}"/>
              </a:ext>
            </a:extLst>
          </p:cNvPr>
          <p:cNvSpPr>
            <a:spLocks noChangeArrowheads="1"/>
          </p:cNvSpPr>
          <p:nvPr/>
        </p:nvSpPr>
        <p:spPr bwMode="auto">
          <a:xfrm>
            <a:off x="3898442" y="4719705"/>
            <a:ext cx="9382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reactive A</a:t>
            </a:r>
            <a:endParaRPr lang="en-GB" altLang="en-US" b="0">
              <a:latin typeface="Times New Roman" panose="02020603050405020304" pitchFamily="18" charset="0"/>
            </a:endParaRPr>
          </a:p>
        </p:txBody>
      </p:sp>
      <p:sp>
        <p:nvSpPr>
          <p:cNvPr id="120" name="Rectangle 8">
            <a:extLst>
              <a:ext uri="{FF2B5EF4-FFF2-40B4-BE49-F238E27FC236}">
                <a16:creationId xmlns:a16="http://schemas.microsoft.com/office/drawing/2014/main" id="{C7CBCE12-3433-49E9-96B0-00BC86C6ABFC}"/>
              </a:ext>
            </a:extLst>
          </p:cNvPr>
          <p:cNvSpPr>
            <a:spLocks noChangeArrowheads="1"/>
          </p:cNvSpPr>
          <p:nvPr/>
        </p:nvSpPr>
        <p:spPr bwMode="auto">
          <a:xfrm>
            <a:off x="3898442" y="4980055"/>
            <a:ext cx="9382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reactive C</a:t>
            </a:r>
            <a:endParaRPr lang="en-GB" altLang="en-US" b="0">
              <a:latin typeface="Times New Roman" panose="02020603050405020304" pitchFamily="18" charset="0"/>
            </a:endParaRPr>
          </a:p>
        </p:txBody>
      </p:sp>
      <p:sp>
        <p:nvSpPr>
          <p:cNvPr id="121" name="Line 9">
            <a:extLst>
              <a:ext uri="{FF2B5EF4-FFF2-40B4-BE49-F238E27FC236}">
                <a16:creationId xmlns:a16="http://schemas.microsoft.com/office/drawing/2014/main" id="{A1D6204D-6141-482E-8534-AD7928F2AF9D}"/>
              </a:ext>
            </a:extLst>
          </p:cNvPr>
          <p:cNvSpPr>
            <a:spLocks noChangeShapeType="1"/>
          </p:cNvSpPr>
          <p:nvPr/>
        </p:nvSpPr>
        <p:spPr bwMode="auto">
          <a:xfrm>
            <a:off x="5117691" y="5041653"/>
            <a:ext cx="223043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Freeform 10">
            <a:extLst>
              <a:ext uri="{FF2B5EF4-FFF2-40B4-BE49-F238E27FC236}">
                <a16:creationId xmlns:a16="http://schemas.microsoft.com/office/drawing/2014/main" id="{9C6873F4-AB84-4594-926C-3A7FDA1E4999}"/>
              </a:ext>
            </a:extLst>
          </p:cNvPr>
          <p:cNvSpPr>
            <a:spLocks/>
          </p:cNvSpPr>
          <p:nvPr/>
        </p:nvSpPr>
        <p:spPr bwMode="auto">
          <a:xfrm>
            <a:off x="7349814" y="4984503"/>
            <a:ext cx="230187" cy="114300"/>
          </a:xfrm>
          <a:custGeom>
            <a:avLst/>
            <a:gdLst>
              <a:gd name="T0" fmla="*/ 0 w 291"/>
              <a:gd name="T1" fmla="*/ 0 h 146"/>
              <a:gd name="T2" fmla="*/ 291 w 291"/>
              <a:gd name="T3" fmla="*/ 73 h 146"/>
              <a:gd name="T4" fmla="*/ 0 w 291"/>
              <a:gd name="T5" fmla="*/ 146 h 146"/>
              <a:gd name="T6" fmla="*/ 0 w 291"/>
              <a:gd name="T7" fmla="*/ 0 h 146"/>
            </a:gdLst>
            <a:ahLst/>
            <a:cxnLst>
              <a:cxn ang="0">
                <a:pos x="T0" y="T1"/>
              </a:cxn>
              <a:cxn ang="0">
                <a:pos x="T2" y="T3"/>
              </a:cxn>
              <a:cxn ang="0">
                <a:pos x="T4" y="T5"/>
              </a:cxn>
              <a:cxn ang="0">
                <a:pos x="T6" y="T7"/>
              </a:cxn>
            </a:cxnLst>
            <a:rect l="0" t="0" r="r" b="b"/>
            <a:pathLst>
              <a:path w="291" h="146">
                <a:moveTo>
                  <a:pt x="0" y="0"/>
                </a:moveTo>
                <a:lnTo>
                  <a:pt x="291" y="73"/>
                </a:lnTo>
                <a:lnTo>
                  <a:pt x="0" y="146"/>
                </a:lnTo>
                <a:lnTo>
                  <a:pt x="0" y="0"/>
                </a:lnTo>
                <a:close/>
              </a:path>
            </a:pathLst>
          </a:custGeom>
          <a:solidFill>
            <a:srgbClr val="000000"/>
          </a:solidFill>
          <a:ln w="19050">
            <a:solidFill>
              <a:srgbClr val="000000"/>
            </a:solidFill>
            <a:prstDash val="solid"/>
            <a:round/>
            <a:headEnd/>
            <a:tailEnd/>
          </a:ln>
        </p:spPr>
        <p:txBody>
          <a:bodyPr/>
          <a:lstStyle/>
          <a:p>
            <a:endParaRPr lang="en-US"/>
          </a:p>
        </p:txBody>
      </p:sp>
      <p:sp>
        <p:nvSpPr>
          <p:cNvPr id="123" name="Rectangle 11">
            <a:extLst>
              <a:ext uri="{FF2B5EF4-FFF2-40B4-BE49-F238E27FC236}">
                <a16:creationId xmlns:a16="http://schemas.microsoft.com/office/drawing/2014/main" id="{E800E529-D51D-4676-B529-6DAA93D98040}"/>
              </a:ext>
            </a:extLst>
          </p:cNvPr>
          <p:cNvSpPr>
            <a:spLocks noChangeArrowheads="1"/>
          </p:cNvSpPr>
          <p:nvPr/>
        </p:nvSpPr>
        <p:spPr bwMode="auto">
          <a:xfrm>
            <a:off x="5335178" y="4573341"/>
            <a:ext cx="163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400">
                <a:solidFill>
                  <a:srgbClr val="000000"/>
                </a:solidFill>
                <a:latin typeface="+mj-lt"/>
              </a:rPr>
              <a:t>Môi trường Kiềm </a:t>
            </a:r>
          </a:p>
          <a:p>
            <a:pPr eaLnBrk="1" hangingPunct="1"/>
            <a:r>
              <a:rPr lang="en-GB" altLang="en-US" sz="1400" b="0">
                <a:solidFill>
                  <a:srgbClr val="000000"/>
                </a:solidFill>
                <a:latin typeface="+mj-lt"/>
              </a:rPr>
              <a:t>Kích hoạt (Activator</a:t>
            </a:r>
            <a:r>
              <a:rPr lang="en-GB" altLang="en-US" sz="1600" b="0">
                <a:solidFill>
                  <a:srgbClr val="000000"/>
                </a:solidFill>
                <a:latin typeface="Times New Roman" panose="02020603050405020304" pitchFamily="18" charset="0"/>
              </a:rPr>
              <a:t>)</a:t>
            </a:r>
            <a:endParaRPr lang="en-GB" altLang="en-US" b="0">
              <a:latin typeface="Times New Roman" panose="02020603050405020304" pitchFamily="18" charset="0"/>
            </a:endParaRPr>
          </a:p>
        </p:txBody>
      </p:sp>
      <p:sp>
        <p:nvSpPr>
          <p:cNvPr id="125" name="Rectangle 13">
            <a:extLst>
              <a:ext uri="{FF2B5EF4-FFF2-40B4-BE49-F238E27FC236}">
                <a16:creationId xmlns:a16="http://schemas.microsoft.com/office/drawing/2014/main" id="{5ADAC3C1-08C8-4E16-882D-CAD536124D4B}"/>
              </a:ext>
            </a:extLst>
          </p:cNvPr>
          <p:cNvSpPr>
            <a:spLocks noChangeArrowheads="1"/>
          </p:cNvSpPr>
          <p:nvPr/>
        </p:nvSpPr>
        <p:spPr bwMode="auto">
          <a:xfrm>
            <a:off x="7878907" y="4548169"/>
            <a:ext cx="8874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C-S-H gel</a:t>
            </a:r>
            <a:endParaRPr lang="en-GB" altLang="en-US" b="0">
              <a:latin typeface="Times New Roman" panose="02020603050405020304" pitchFamily="18" charset="0"/>
            </a:endParaRPr>
          </a:p>
        </p:txBody>
      </p:sp>
      <p:sp>
        <p:nvSpPr>
          <p:cNvPr id="126" name="Rectangle 14">
            <a:extLst>
              <a:ext uri="{FF2B5EF4-FFF2-40B4-BE49-F238E27FC236}">
                <a16:creationId xmlns:a16="http://schemas.microsoft.com/office/drawing/2014/main" id="{403CAB03-A10C-43EE-9AF8-3F344CF982DE}"/>
              </a:ext>
            </a:extLst>
          </p:cNvPr>
          <p:cNvSpPr>
            <a:spLocks noChangeArrowheads="1"/>
          </p:cNvSpPr>
          <p:nvPr/>
        </p:nvSpPr>
        <p:spPr bwMode="auto">
          <a:xfrm>
            <a:off x="7883670" y="4808519"/>
            <a:ext cx="13795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C-A-H hydrates</a:t>
            </a:r>
            <a:endParaRPr lang="en-GB" altLang="en-US" b="0">
              <a:latin typeface="Times New Roman" panose="02020603050405020304" pitchFamily="18" charset="0"/>
            </a:endParaRPr>
          </a:p>
        </p:txBody>
      </p:sp>
      <p:sp>
        <p:nvSpPr>
          <p:cNvPr id="127" name="Line 16">
            <a:extLst>
              <a:ext uri="{FF2B5EF4-FFF2-40B4-BE49-F238E27FC236}">
                <a16:creationId xmlns:a16="http://schemas.microsoft.com/office/drawing/2014/main" id="{BAAC2145-C471-4C5A-A442-B3C4D82D42DB}"/>
              </a:ext>
            </a:extLst>
          </p:cNvPr>
          <p:cNvSpPr>
            <a:spLocks noChangeShapeType="1"/>
          </p:cNvSpPr>
          <p:nvPr/>
        </p:nvSpPr>
        <p:spPr bwMode="auto">
          <a:xfrm>
            <a:off x="1789704" y="4402295"/>
            <a:ext cx="358933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Rectangle 27">
            <a:extLst>
              <a:ext uri="{FF2B5EF4-FFF2-40B4-BE49-F238E27FC236}">
                <a16:creationId xmlns:a16="http://schemas.microsoft.com/office/drawing/2014/main" id="{E78C64E3-1D25-44F2-A47F-DBFD7F4219CC}"/>
              </a:ext>
            </a:extLst>
          </p:cNvPr>
          <p:cNvSpPr>
            <a:spLocks noChangeArrowheads="1"/>
          </p:cNvSpPr>
          <p:nvPr/>
        </p:nvSpPr>
        <p:spPr bwMode="auto">
          <a:xfrm>
            <a:off x="5037512" y="5155953"/>
            <a:ext cx="2216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400">
                <a:solidFill>
                  <a:srgbClr val="000000"/>
                </a:solidFill>
              </a:rPr>
              <a:t>Tốc độ phản ứng trung bình</a:t>
            </a:r>
            <a:endParaRPr lang="en-GB" altLang="en-US" sz="1600" b="0">
              <a:latin typeface="Times New Roman" panose="02020603050405020304" pitchFamily="18" charset="0"/>
            </a:endParaRPr>
          </a:p>
        </p:txBody>
      </p:sp>
      <p:sp>
        <p:nvSpPr>
          <p:cNvPr id="130" name="Rectangle 29">
            <a:extLst>
              <a:ext uri="{FF2B5EF4-FFF2-40B4-BE49-F238E27FC236}">
                <a16:creationId xmlns:a16="http://schemas.microsoft.com/office/drawing/2014/main" id="{3E6F6669-7907-46B7-874A-0D3DBEA6D8BD}"/>
              </a:ext>
            </a:extLst>
          </p:cNvPr>
          <p:cNvSpPr>
            <a:spLocks noChangeArrowheads="1"/>
          </p:cNvSpPr>
          <p:nvPr/>
        </p:nvSpPr>
        <p:spPr bwMode="auto">
          <a:xfrm>
            <a:off x="7883670" y="5087919"/>
            <a:ext cx="14001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M-A-H hydrates</a:t>
            </a:r>
            <a:endParaRPr lang="en-GB" altLang="en-US" b="0">
              <a:latin typeface="Times New Roman" panose="02020603050405020304" pitchFamily="18" charset="0"/>
            </a:endParaRPr>
          </a:p>
        </p:txBody>
      </p:sp>
      <p:sp>
        <p:nvSpPr>
          <p:cNvPr id="131" name="Rectangle 30">
            <a:extLst>
              <a:ext uri="{FF2B5EF4-FFF2-40B4-BE49-F238E27FC236}">
                <a16:creationId xmlns:a16="http://schemas.microsoft.com/office/drawing/2014/main" id="{10BDF6F1-D6C0-4456-BD30-391B518F55AF}"/>
              </a:ext>
            </a:extLst>
          </p:cNvPr>
          <p:cNvSpPr>
            <a:spLocks noChangeArrowheads="1"/>
          </p:cNvSpPr>
          <p:nvPr/>
        </p:nvSpPr>
        <p:spPr bwMode="auto">
          <a:xfrm>
            <a:off x="3898442" y="5230880"/>
            <a:ext cx="9572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reactive M</a:t>
            </a:r>
            <a:endParaRPr lang="en-GB" altLang="en-US" b="0">
              <a:latin typeface="Times New Roman" panose="02020603050405020304" pitchFamily="18" charset="0"/>
            </a:endParaRPr>
          </a:p>
        </p:txBody>
      </p:sp>
      <p:sp>
        <p:nvSpPr>
          <p:cNvPr id="132" name="Rectangle 31">
            <a:extLst>
              <a:ext uri="{FF2B5EF4-FFF2-40B4-BE49-F238E27FC236}">
                <a16:creationId xmlns:a16="http://schemas.microsoft.com/office/drawing/2014/main" id="{8E9FB4A4-08CD-4AB0-A77A-D555A309D4D0}"/>
              </a:ext>
            </a:extLst>
          </p:cNvPr>
          <p:cNvSpPr>
            <a:spLocks noChangeArrowheads="1"/>
          </p:cNvSpPr>
          <p:nvPr/>
        </p:nvSpPr>
        <p:spPr bwMode="auto">
          <a:xfrm>
            <a:off x="1846122" y="5519006"/>
            <a:ext cx="2220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POZZOLANIC REACTION</a:t>
            </a:r>
            <a:endParaRPr lang="en-GB" altLang="en-US" b="0">
              <a:latin typeface="Times New Roman" panose="02020603050405020304" pitchFamily="18" charset="0"/>
            </a:endParaRPr>
          </a:p>
        </p:txBody>
      </p:sp>
      <p:sp>
        <p:nvSpPr>
          <p:cNvPr id="133" name="Rectangle 32">
            <a:extLst>
              <a:ext uri="{FF2B5EF4-FFF2-40B4-BE49-F238E27FC236}">
                <a16:creationId xmlns:a16="http://schemas.microsoft.com/office/drawing/2014/main" id="{627C4001-44DA-4589-AE4A-43201C047A73}"/>
              </a:ext>
            </a:extLst>
          </p:cNvPr>
          <p:cNvSpPr>
            <a:spLocks noChangeArrowheads="1"/>
          </p:cNvSpPr>
          <p:nvPr/>
        </p:nvSpPr>
        <p:spPr bwMode="auto">
          <a:xfrm>
            <a:off x="5030745" y="5811559"/>
            <a:ext cx="42351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reactive S                                          C-S-H gel</a:t>
            </a:r>
            <a:endParaRPr lang="en-GB" altLang="en-US" b="0">
              <a:latin typeface="Times New Roman" panose="02020603050405020304" pitchFamily="18" charset="0"/>
            </a:endParaRPr>
          </a:p>
        </p:txBody>
      </p:sp>
      <p:sp>
        <p:nvSpPr>
          <p:cNvPr id="134" name="Rectangle 33">
            <a:extLst>
              <a:ext uri="{FF2B5EF4-FFF2-40B4-BE49-F238E27FC236}">
                <a16:creationId xmlns:a16="http://schemas.microsoft.com/office/drawing/2014/main" id="{49A4A545-4130-4112-AAF5-510021131FA1}"/>
              </a:ext>
            </a:extLst>
          </p:cNvPr>
          <p:cNvSpPr>
            <a:spLocks noChangeArrowheads="1"/>
          </p:cNvSpPr>
          <p:nvPr/>
        </p:nvSpPr>
        <p:spPr bwMode="auto">
          <a:xfrm>
            <a:off x="5044581" y="6287081"/>
            <a:ext cx="9382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reactive A</a:t>
            </a:r>
            <a:endParaRPr lang="en-GB" altLang="en-US" b="0">
              <a:latin typeface="Times New Roman" panose="02020603050405020304" pitchFamily="18" charset="0"/>
            </a:endParaRPr>
          </a:p>
        </p:txBody>
      </p:sp>
      <p:sp>
        <p:nvSpPr>
          <p:cNvPr id="135" name="Rectangle 34">
            <a:extLst>
              <a:ext uri="{FF2B5EF4-FFF2-40B4-BE49-F238E27FC236}">
                <a16:creationId xmlns:a16="http://schemas.microsoft.com/office/drawing/2014/main" id="{4ADE0BB6-09E3-4445-B8C0-1F4FE53BF9D1}"/>
              </a:ext>
            </a:extLst>
          </p:cNvPr>
          <p:cNvSpPr>
            <a:spLocks noChangeArrowheads="1"/>
          </p:cNvSpPr>
          <p:nvPr/>
        </p:nvSpPr>
        <p:spPr bwMode="auto">
          <a:xfrm>
            <a:off x="8319320" y="6080534"/>
            <a:ext cx="1379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C-A-H hydrates</a:t>
            </a:r>
            <a:endParaRPr lang="en-GB" altLang="en-US" b="0">
              <a:latin typeface="Times New Roman" panose="02020603050405020304" pitchFamily="18" charset="0"/>
            </a:endParaRPr>
          </a:p>
        </p:txBody>
      </p:sp>
      <p:sp>
        <p:nvSpPr>
          <p:cNvPr id="136" name="Line 35">
            <a:extLst>
              <a:ext uri="{FF2B5EF4-FFF2-40B4-BE49-F238E27FC236}">
                <a16:creationId xmlns:a16="http://schemas.microsoft.com/office/drawing/2014/main" id="{79CA2632-D40E-4882-BC6F-D10BFDF4CEC5}"/>
              </a:ext>
            </a:extLst>
          </p:cNvPr>
          <p:cNvSpPr>
            <a:spLocks noChangeShapeType="1"/>
          </p:cNvSpPr>
          <p:nvPr/>
        </p:nvSpPr>
        <p:spPr bwMode="auto">
          <a:xfrm>
            <a:off x="6293918" y="6091051"/>
            <a:ext cx="1862138"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Freeform 36">
            <a:extLst>
              <a:ext uri="{FF2B5EF4-FFF2-40B4-BE49-F238E27FC236}">
                <a16:creationId xmlns:a16="http://schemas.microsoft.com/office/drawing/2014/main" id="{81359DBA-DB5B-4CA0-8498-BD2F83268C25}"/>
              </a:ext>
            </a:extLst>
          </p:cNvPr>
          <p:cNvSpPr>
            <a:spLocks/>
          </p:cNvSpPr>
          <p:nvPr/>
        </p:nvSpPr>
        <p:spPr bwMode="auto">
          <a:xfrm>
            <a:off x="7962381" y="6033901"/>
            <a:ext cx="231775" cy="115888"/>
          </a:xfrm>
          <a:custGeom>
            <a:avLst/>
            <a:gdLst>
              <a:gd name="T0" fmla="*/ 0 w 291"/>
              <a:gd name="T1" fmla="*/ 0 h 145"/>
              <a:gd name="T2" fmla="*/ 291 w 291"/>
              <a:gd name="T3" fmla="*/ 72 h 145"/>
              <a:gd name="T4" fmla="*/ 0 w 291"/>
              <a:gd name="T5" fmla="*/ 145 h 145"/>
              <a:gd name="T6" fmla="*/ 0 w 291"/>
              <a:gd name="T7" fmla="*/ 0 h 145"/>
            </a:gdLst>
            <a:ahLst/>
            <a:cxnLst>
              <a:cxn ang="0">
                <a:pos x="T0" y="T1"/>
              </a:cxn>
              <a:cxn ang="0">
                <a:pos x="T2" y="T3"/>
              </a:cxn>
              <a:cxn ang="0">
                <a:pos x="T4" y="T5"/>
              </a:cxn>
              <a:cxn ang="0">
                <a:pos x="T6" y="T7"/>
              </a:cxn>
            </a:cxnLst>
            <a:rect l="0" t="0" r="r" b="b"/>
            <a:pathLst>
              <a:path w="291" h="145">
                <a:moveTo>
                  <a:pt x="0" y="0"/>
                </a:moveTo>
                <a:lnTo>
                  <a:pt x="291" y="72"/>
                </a:lnTo>
                <a:lnTo>
                  <a:pt x="0" y="145"/>
                </a:lnTo>
                <a:lnTo>
                  <a:pt x="0" y="0"/>
                </a:lnTo>
                <a:close/>
              </a:path>
            </a:pathLst>
          </a:custGeom>
          <a:solidFill>
            <a:srgbClr val="000000"/>
          </a:solidFill>
          <a:ln w="19050">
            <a:solidFill>
              <a:srgbClr val="000000"/>
            </a:solidFill>
            <a:prstDash val="solid"/>
            <a:round/>
            <a:headEnd/>
            <a:tailEnd/>
          </a:ln>
        </p:spPr>
        <p:txBody>
          <a:bodyPr/>
          <a:lstStyle/>
          <a:p>
            <a:endParaRPr lang="en-US"/>
          </a:p>
        </p:txBody>
      </p:sp>
      <p:sp>
        <p:nvSpPr>
          <p:cNvPr id="138" name="Rectangle 37">
            <a:extLst>
              <a:ext uri="{FF2B5EF4-FFF2-40B4-BE49-F238E27FC236}">
                <a16:creationId xmlns:a16="http://schemas.microsoft.com/office/drawing/2014/main" id="{9D5D8D2A-E106-446E-9126-EC6003A4F3B2}"/>
              </a:ext>
            </a:extLst>
          </p:cNvPr>
          <p:cNvSpPr>
            <a:spLocks noChangeArrowheads="1"/>
          </p:cNvSpPr>
          <p:nvPr/>
        </p:nvSpPr>
        <p:spPr bwMode="auto">
          <a:xfrm>
            <a:off x="6324295" y="5825220"/>
            <a:ext cx="13417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400">
                <a:solidFill>
                  <a:srgbClr val="000000"/>
                </a:solidFill>
              </a:rPr>
              <a:t>Môi trường Kiềm</a:t>
            </a:r>
            <a:endParaRPr lang="en-GB" altLang="en-US" sz="1600" b="0">
              <a:latin typeface="Times New Roman" panose="02020603050405020304" pitchFamily="18" charset="0"/>
            </a:endParaRPr>
          </a:p>
        </p:txBody>
      </p:sp>
      <p:sp>
        <p:nvSpPr>
          <p:cNvPr id="140" name="Line 39">
            <a:extLst>
              <a:ext uri="{FF2B5EF4-FFF2-40B4-BE49-F238E27FC236}">
                <a16:creationId xmlns:a16="http://schemas.microsoft.com/office/drawing/2014/main" id="{F490D1F6-51F2-41F0-AFBF-304F9435F2A1}"/>
              </a:ext>
            </a:extLst>
          </p:cNvPr>
          <p:cNvSpPr>
            <a:spLocks noChangeShapeType="1"/>
          </p:cNvSpPr>
          <p:nvPr/>
        </p:nvSpPr>
        <p:spPr bwMode="auto">
          <a:xfrm>
            <a:off x="1806435" y="5815868"/>
            <a:ext cx="269240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Rectangle 41">
            <a:extLst>
              <a:ext uri="{FF2B5EF4-FFF2-40B4-BE49-F238E27FC236}">
                <a16:creationId xmlns:a16="http://schemas.microsoft.com/office/drawing/2014/main" id="{A26C58FD-DBA0-4A2E-934A-E892E2B1BF5C}"/>
              </a:ext>
            </a:extLst>
          </p:cNvPr>
          <p:cNvSpPr>
            <a:spLocks noChangeArrowheads="1"/>
          </p:cNvSpPr>
          <p:nvPr/>
        </p:nvSpPr>
        <p:spPr bwMode="auto">
          <a:xfrm>
            <a:off x="6071780" y="6201184"/>
            <a:ext cx="18498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400">
                <a:solidFill>
                  <a:srgbClr val="000000"/>
                </a:solidFill>
              </a:rPr>
              <a:t>Tốc độ phản ứng chậm</a:t>
            </a:r>
            <a:endParaRPr lang="en-GB" altLang="en-US" sz="1600" b="0">
              <a:latin typeface="Times New Roman" panose="02020603050405020304" pitchFamily="18" charset="0"/>
            </a:endParaRPr>
          </a:p>
        </p:txBody>
      </p:sp>
      <p:sp>
        <p:nvSpPr>
          <p:cNvPr id="144" name="Rectangle 43">
            <a:extLst>
              <a:ext uri="{FF2B5EF4-FFF2-40B4-BE49-F238E27FC236}">
                <a16:creationId xmlns:a16="http://schemas.microsoft.com/office/drawing/2014/main" id="{52054B62-42E2-49A0-A702-A9F2AB49ABF8}"/>
              </a:ext>
            </a:extLst>
          </p:cNvPr>
          <p:cNvSpPr>
            <a:spLocks noChangeArrowheads="1"/>
          </p:cNvSpPr>
          <p:nvPr/>
        </p:nvSpPr>
        <p:spPr bwMode="auto">
          <a:xfrm>
            <a:off x="8315337" y="6383608"/>
            <a:ext cx="15589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GB" altLang="en-US" sz="1600">
                <a:solidFill>
                  <a:srgbClr val="000000"/>
                </a:solidFill>
              </a:rPr>
              <a:t>C-S-A-H hydrates</a:t>
            </a:r>
            <a:endParaRPr lang="en-GB" altLang="en-US" b="0">
              <a:latin typeface="Times New Roman" panose="02020603050405020304" pitchFamily="18" charset="0"/>
            </a:endParaRPr>
          </a:p>
        </p:txBody>
      </p:sp>
      <p:sp>
        <p:nvSpPr>
          <p:cNvPr id="145" name="Oval 144">
            <a:extLst>
              <a:ext uri="{FF2B5EF4-FFF2-40B4-BE49-F238E27FC236}">
                <a16:creationId xmlns:a16="http://schemas.microsoft.com/office/drawing/2014/main" id="{AB4C770B-6C62-4598-B2C0-DF7D2B53452D}"/>
              </a:ext>
            </a:extLst>
          </p:cNvPr>
          <p:cNvSpPr/>
          <p:nvPr/>
        </p:nvSpPr>
        <p:spPr bwMode="auto">
          <a:xfrm>
            <a:off x="100017" y="4798258"/>
            <a:ext cx="514210" cy="500062"/>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2800" b="0" i="0" u="none" strike="noStrike" cap="none" normalizeH="0" baseline="0">
                <a:ln>
                  <a:noFill/>
                </a:ln>
                <a:solidFill>
                  <a:schemeClr val="bg1"/>
                </a:solidFill>
                <a:effectLst/>
                <a:latin typeface="Arial" charset="0"/>
              </a:rPr>
              <a:t>3</a:t>
            </a:r>
          </a:p>
        </p:txBody>
      </p:sp>
      <p:grpSp>
        <p:nvGrpSpPr>
          <p:cNvPr id="146" name="Group 145">
            <a:extLst>
              <a:ext uri="{FF2B5EF4-FFF2-40B4-BE49-F238E27FC236}">
                <a16:creationId xmlns:a16="http://schemas.microsoft.com/office/drawing/2014/main" id="{9E488FEB-FFA0-432C-9BC0-BF4F572C5786}"/>
              </a:ext>
            </a:extLst>
          </p:cNvPr>
          <p:cNvGrpSpPr/>
          <p:nvPr/>
        </p:nvGrpSpPr>
        <p:grpSpPr>
          <a:xfrm>
            <a:off x="3152555" y="5901763"/>
            <a:ext cx="1213150" cy="661997"/>
            <a:chOff x="6517508" y="1768714"/>
            <a:chExt cx="1213150" cy="955964"/>
          </a:xfrm>
        </p:grpSpPr>
        <p:sp>
          <p:nvSpPr>
            <p:cNvPr id="147" name="Freeform: Shape 146">
              <a:extLst>
                <a:ext uri="{FF2B5EF4-FFF2-40B4-BE49-F238E27FC236}">
                  <a16:creationId xmlns:a16="http://schemas.microsoft.com/office/drawing/2014/main" id="{AB07981C-0CAC-48FF-8462-587EF0FB9019}"/>
                </a:ext>
              </a:extLst>
            </p:cNvPr>
            <p:cNvSpPr/>
            <p:nvPr/>
          </p:nvSpPr>
          <p:spPr bwMode="auto">
            <a:xfrm>
              <a:off x="6525313" y="1768714"/>
              <a:ext cx="1205345" cy="955964"/>
            </a:xfrm>
            <a:custGeom>
              <a:avLst/>
              <a:gdLst>
                <a:gd name="connsiteX0" fmla="*/ 942109 w 1205345"/>
                <a:gd name="connsiteY0" fmla="*/ 166255 h 955964"/>
                <a:gd name="connsiteX1" fmla="*/ 942109 w 1205345"/>
                <a:gd name="connsiteY1" fmla="*/ 166255 h 955964"/>
                <a:gd name="connsiteX2" fmla="*/ 734291 w 1205345"/>
                <a:gd name="connsiteY2" fmla="*/ 41564 h 955964"/>
                <a:gd name="connsiteX3" fmla="*/ 623454 w 1205345"/>
                <a:gd name="connsiteY3" fmla="*/ 27709 h 955964"/>
                <a:gd name="connsiteX4" fmla="*/ 512618 w 1205345"/>
                <a:gd name="connsiteY4" fmla="*/ 0 h 955964"/>
                <a:gd name="connsiteX5" fmla="*/ 318654 w 1205345"/>
                <a:gd name="connsiteY5" fmla="*/ 13855 h 955964"/>
                <a:gd name="connsiteX6" fmla="*/ 263236 w 1205345"/>
                <a:gd name="connsiteY6" fmla="*/ 27709 h 955964"/>
                <a:gd name="connsiteX7" fmla="*/ 235527 w 1205345"/>
                <a:gd name="connsiteY7" fmla="*/ 69273 h 955964"/>
                <a:gd name="connsiteX8" fmla="*/ 193963 w 1205345"/>
                <a:gd name="connsiteY8" fmla="*/ 96982 h 955964"/>
                <a:gd name="connsiteX9" fmla="*/ 110836 w 1205345"/>
                <a:gd name="connsiteY9" fmla="*/ 235527 h 955964"/>
                <a:gd name="connsiteX10" fmla="*/ 41563 w 1205345"/>
                <a:gd name="connsiteY10" fmla="*/ 304800 h 955964"/>
                <a:gd name="connsiteX11" fmla="*/ 13854 w 1205345"/>
                <a:gd name="connsiteY11" fmla="*/ 401782 h 955964"/>
                <a:gd name="connsiteX12" fmla="*/ 0 w 1205345"/>
                <a:gd name="connsiteY12" fmla="*/ 443345 h 955964"/>
                <a:gd name="connsiteX13" fmla="*/ 13854 w 1205345"/>
                <a:gd name="connsiteY13" fmla="*/ 803564 h 955964"/>
                <a:gd name="connsiteX14" fmla="*/ 27709 w 1205345"/>
                <a:gd name="connsiteY14" fmla="*/ 845127 h 955964"/>
                <a:gd name="connsiteX15" fmla="*/ 138545 w 1205345"/>
                <a:gd name="connsiteY15" fmla="*/ 886691 h 955964"/>
                <a:gd name="connsiteX16" fmla="*/ 235527 w 1205345"/>
                <a:gd name="connsiteY16" fmla="*/ 872836 h 955964"/>
                <a:gd name="connsiteX17" fmla="*/ 415636 w 1205345"/>
                <a:gd name="connsiteY17" fmla="*/ 900545 h 955964"/>
                <a:gd name="connsiteX18" fmla="*/ 540327 w 1205345"/>
                <a:gd name="connsiteY18" fmla="*/ 942109 h 955964"/>
                <a:gd name="connsiteX19" fmla="*/ 581891 w 1205345"/>
                <a:gd name="connsiteY19" fmla="*/ 955964 h 955964"/>
                <a:gd name="connsiteX20" fmla="*/ 789709 w 1205345"/>
                <a:gd name="connsiteY20" fmla="*/ 942109 h 955964"/>
                <a:gd name="connsiteX21" fmla="*/ 831273 w 1205345"/>
                <a:gd name="connsiteY21" fmla="*/ 914400 h 955964"/>
                <a:gd name="connsiteX22" fmla="*/ 914400 w 1205345"/>
                <a:gd name="connsiteY22" fmla="*/ 886691 h 955964"/>
                <a:gd name="connsiteX23" fmla="*/ 1011382 w 1205345"/>
                <a:gd name="connsiteY23" fmla="*/ 858982 h 955964"/>
                <a:gd name="connsiteX24" fmla="*/ 1094509 w 1205345"/>
                <a:gd name="connsiteY24" fmla="*/ 831273 h 955964"/>
                <a:gd name="connsiteX25" fmla="*/ 1136073 w 1205345"/>
                <a:gd name="connsiteY25" fmla="*/ 817418 h 955964"/>
                <a:gd name="connsiteX26" fmla="*/ 1177636 w 1205345"/>
                <a:gd name="connsiteY26" fmla="*/ 789709 h 955964"/>
                <a:gd name="connsiteX27" fmla="*/ 1205345 w 1205345"/>
                <a:gd name="connsiteY27" fmla="*/ 692727 h 955964"/>
                <a:gd name="connsiteX28" fmla="*/ 1163782 w 1205345"/>
                <a:gd name="connsiteY28" fmla="*/ 415636 h 955964"/>
                <a:gd name="connsiteX29" fmla="*/ 1136073 w 1205345"/>
                <a:gd name="connsiteY29" fmla="*/ 332509 h 955964"/>
                <a:gd name="connsiteX30" fmla="*/ 1122218 w 1205345"/>
                <a:gd name="connsiteY30" fmla="*/ 290945 h 955964"/>
                <a:gd name="connsiteX31" fmla="*/ 1080654 w 1205345"/>
                <a:gd name="connsiteY31" fmla="*/ 249382 h 955964"/>
                <a:gd name="connsiteX32" fmla="*/ 1052945 w 1205345"/>
                <a:gd name="connsiteY32" fmla="*/ 207818 h 955964"/>
                <a:gd name="connsiteX33" fmla="*/ 942109 w 1205345"/>
                <a:gd name="connsiteY33" fmla="*/ 166255 h 9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5345" h="955964">
                  <a:moveTo>
                    <a:pt x="942109" y="166255"/>
                  </a:moveTo>
                  <a:lnTo>
                    <a:pt x="942109" y="166255"/>
                  </a:lnTo>
                  <a:cubicBezTo>
                    <a:pt x="912990" y="146842"/>
                    <a:pt x="806308" y="54658"/>
                    <a:pt x="734291" y="41564"/>
                  </a:cubicBezTo>
                  <a:cubicBezTo>
                    <a:pt x="697658" y="34904"/>
                    <a:pt x="660400" y="32327"/>
                    <a:pt x="623454" y="27709"/>
                  </a:cubicBezTo>
                  <a:cubicBezTo>
                    <a:pt x="590657" y="16777"/>
                    <a:pt x="546053" y="0"/>
                    <a:pt x="512618" y="0"/>
                  </a:cubicBezTo>
                  <a:cubicBezTo>
                    <a:pt x="447799" y="0"/>
                    <a:pt x="383309" y="9237"/>
                    <a:pt x="318654" y="13855"/>
                  </a:cubicBezTo>
                  <a:cubicBezTo>
                    <a:pt x="300181" y="18473"/>
                    <a:pt x="279079" y="17147"/>
                    <a:pt x="263236" y="27709"/>
                  </a:cubicBezTo>
                  <a:cubicBezTo>
                    <a:pt x="249381" y="36945"/>
                    <a:pt x="247301" y="57499"/>
                    <a:pt x="235527" y="69273"/>
                  </a:cubicBezTo>
                  <a:cubicBezTo>
                    <a:pt x="223753" y="81047"/>
                    <a:pt x="207818" y="87746"/>
                    <a:pt x="193963" y="96982"/>
                  </a:cubicBezTo>
                  <a:cubicBezTo>
                    <a:pt x="172098" y="140713"/>
                    <a:pt x="144273" y="202090"/>
                    <a:pt x="110836" y="235527"/>
                  </a:cubicBezTo>
                  <a:lnTo>
                    <a:pt x="41563" y="304800"/>
                  </a:lnTo>
                  <a:cubicBezTo>
                    <a:pt x="8344" y="404462"/>
                    <a:pt x="48649" y="279998"/>
                    <a:pt x="13854" y="401782"/>
                  </a:cubicBezTo>
                  <a:cubicBezTo>
                    <a:pt x="9842" y="415824"/>
                    <a:pt x="4618" y="429491"/>
                    <a:pt x="0" y="443345"/>
                  </a:cubicBezTo>
                  <a:cubicBezTo>
                    <a:pt x="4618" y="563418"/>
                    <a:pt x="5587" y="683687"/>
                    <a:pt x="13854" y="803564"/>
                  </a:cubicBezTo>
                  <a:cubicBezTo>
                    <a:pt x="14859" y="818133"/>
                    <a:pt x="17382" y="834801"/>
                    <a:pt x="27709" y="845127"/>
                  </a:cubicBezTo>
                  <a:cubicBezTo>
                    <a:pt x="51859" y="869276"/>
                    <a:pt x="107621" y="878960"/>
                    <a:pt x="138545" y="886691"/>
                  </a:cubicBezTo>
                  <a:cubicBezTo>
                    <a:pt x="170872" y="882073"/>
                    <a:pt x="202871" y="872836"/>
                    <a:pt x="235527" y="872836"/>
                  </a:cubicBezTo>
                  <a:cubicBezTo>
                    <a:pt x="253347" y="872836"/>
                    <a:pt x="392317" y="896659"/>
                    <a:pt x="415636" y="900545"/>
                  </a:cubicBezTo>
                  <a:lnTo>
                    <a:pt x="540327" y="942109"/>
                  </a:lnTo>
                  <a:lnTo>
                    <a:pt x="581891" y="955964"/>
                  </a:lnTo>
                  <a:cubicBezTo>
                    <a:pt x="651164" y="951346"/>
                    <a:pt x="721227" y="953523"/>
                    <a:pt x="789709" y="942109"/>
                  </a:cubicBezTo>
                  <a:cubicBezTo>
                    <a:pt x="806134" y="939372"/>
                    <a:pt x="816057" y="921163"/>
                    <a:pt x="831273" y="914400"/>
                  </a:cubicBezTo>
                  <a:cubicBezTo>
                    <a:pt x="857963" y="902538"/>
                    <a:pt x="886691" y="895927"/>
                    <a:pt x="914400" y="886691"/>
                  </a:cubicBezTo>
                  <a:cubicBezTo>
                    <a:pt x="1054086" y="840128"/>
                    <a:pt x="837409" y="911173"/>
                    <a:pt x="1011382" y="858982"/>
                  </a:cubicBezTo>
                  <a:cubicBezTo>
                    <a:pt x="1039358" y="850589"/>
                    <a:pt x="1066800" y="840509"/>
                    <a:pt x="1094509" y="831273"/>
                  </a:cubicBezTo>
                  <a:cubicBezTo>
                    <a:pt x="1108364" y="826655"/>
                    <a:pt x="1123922" y="825519"/>
                    <a:pt x="1136073" y="817418"/>
                  </a:cubicBezTo>
                  <a:lnTo>
                    <a:pt x="1177636" y="789709"/>
                  </a:lnTo>
                  <a:cubicBezTo>
                    <a:pt x="1184170" y="770107"/>
                    <a:pt x="1205345" y="710127"/>
                    <a:pt x="1205345" y="692727"/>
                  </a:cubicBezTo>
                  <a:cubicBezTo>
                    <a:pt x="1205345" y="517441"/>
                    <a:pt x="1204808" y="538713"/>
                    <a:pt x="1163782" y="415636"/>
                  </a:cubicBezTo>
                  <a:lnTo>
                    <a:pt x="1136073" y="332509"/>
                  </a:lnTo>
                  <a:cubicBezTo>
                    <a:pt x="1131455" y="318654"/>
                    <a:pt x="1132545" y="301272"/>
                    <a:pt x="1122218" y="290945"/>
                  </a:cubicBezTo>
                  <a:cubicBezTo>
                    <a:pt x="1108363" y="277091"/>
                    <a:pt x="1093197" y="264434"/>
                    <a:pt x="1080654" y="249382"/>
                  </a:cubicBezTo>
                  <a:cubicBezTo>
                    <a:pt x="1069994" y="236590"/>
                    <a:pt x="1065476" y="218783"/>
                    <a:pt x="1052945" y="207818"/>
                  </a:cubicBezTo>
                  <a:cubicBezTo>
                    <a:pt x="1027883" y="185888"/>
                    <a:pt x="960582" y="173182"/>
                    <a:pt x="942109" y="166255"/>
                  </a:cubicBezTo>
                  <a:close/>
                </a:path>
              </a:pathLst>
            </a:custGeom>
            <a:solidFill>
              <a:schemeClr val="bg1">
                <a:lumMod val="95000"/>
              </a:schemeClr>
            </a:solidFill>
            <a:ln>
              <a:no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148" name="Text Box 3">
              <a:extLst>
                <a:ext uri="{FF2B5EF4-FFF2-40B4-BE49-F238E27FC236}">
                  <a16:creationId xmlns:a16="http://schemas.microsoft.com/office/drawing/2014/main" id="{1238BFD5-ED5F-4E6A-A7C4-2566440F17CA}"/>
                </a:ext>
              </a:extLst>
            </p:cNvPr>
            <p:cNvSpPr txBox="1">
              <a:spLocks noChangeArrowheads="1"/>
            </p:cNvSpPr>
            <p:nvPr/>
          </p:nvSpPr>
          <p:spPr bwMode="auto">
            <a:xfrm>
              <a:off x="6517508" y="2022090"/>
              <a:ext cx="1015319" cy="402291"/>
            </a:xfrm>
            <a:prstGeom prst="rect">
              <a:avLst/>
            </a:prstGeom>
            <a:noFill/>
            <a:ln>
              <a:noFill/>
            </a:ln>
            <a:effectLst/>
            <a:extLst>
              <a:ext uri="{909E8E84-426E-40DD-AFC4-6F175D3DCCD1}">
                <a14:hiddenFill xmlns:a14="http://schemas.microsoft.com/office/drawing/2010/main">
                  <a:solidFill>
                    <a:srgbClr val="00B07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l">
                <a:spcBef>
                  <a:spcPct val="0"/>
                </a:spcBef>
                <a:buClrTx/>
                <a:buSzTx/>
                <a:buFontTx/>
                <a:buNone/>
              </a:pPr>
              <a:r>
                <a:rPr lang="en-GB" altLang="en-US" sz="2000" dirty="0">
                  <a:latin typeface="VNI-Helve" pitchFamily="2" charset="0"/>
                  <a:cs typeface="Angsana New" pitchFamily="18" charset="-34"/>
                </a:rPr>
                <a:t>Ca(OH)</a:t>
              </a:r>
              <a:r>
                <a:rPr lang="en-GB" altLang="en-US" sz="2000" baseline="-25000" dirty="0">
                  <a:latin typeface="VNI-Helve" pitchFamily="2" charset="0"/>
                  <a:cs typeface="Angsana New" pitchFamily="18" charset="-34"/>
                </a:rPr>
                <a:t>2</a:t>
              </a:r>
              <a:endParaRPr lang="en-GB" altLang="en-US" sz="2000" dirty="0">
                <a:latin typeface="VNI-Helve" pitchFamily="2" charset="0"/>
                <a:cs typeface="Angsana New" pitchFamily="18" charset="-34"/>
                <a:sym typeface="Symbol" pitchFamily="18" charset="2"/>
              </a:endParaRPr>
            </a:p>
          </p:txBody>
        </p:sp>
      </p:grpSp>
      <p:sp>
        <p:nvSpPr>
          <p:cNvPr id="149" name="Plus Sign 148">
            <a:extLst>
              <a:ext uri="{FF2B5EF4-FFF2-40B4-BE49-F238E27FC236}">
                <a16:creationId xmlns:a16="http://schemas.microsoft.com/office/drawing/2014/main" id="{A62E0634-947B-44FD-8527-D1DFFF521A5A}"/>
              </a:ext>
            </a:extLst>
          </p:cNvPr>
          <p:cNvSpPr/>
          <p:nvPr/>
        </p:nvSpPr>
        <p:spPr bwMode="auto">
          <a:xfrm>
            <a:off x="4481597" y="6048068"/>
            <a:ext cx="347678" cy="312514"/>
          </a:xfrm>
          <a:prstGeom prst="mathPlus">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150" name="Oval 149">
            <a:extLst>
              <a:ext uri="{FF2B5EF4-FFF2-40B4-BE49-F238E27FC236}">
                <a16:creationId xmlns:a16="http://schemas.microsoft.com/office/drawing/2014/main" id="{C60E0642-BE78-43C6-B5D9-821095367C75}"/>
              </a:ext>
            </a:extLst>
          </p:cNvPr>
          <p:cNvSpPr/>
          <p:nvPr/>
        </p:nvSpPr>
        <p:spPr bwMode="auto">
          <a:xfrm>
            <a:off x="675429" y="4122363"/>
            <a:ext cx="1205345" cy="1836358"/>
          </a:xfrm>
          <a:prstGeom prst="ellipse">
            <a:avLst/>
          </a:prstGeom>
          <a:solidFill>
            <a:schemeClr val="tx1">
              <a:lumMod val="75000"/>
              <a:lumOff val="25000"/>
            </a:schemeClr>
          </a:solidFill>
          <a:ln>
            <a:solidFill>
              <a:schemeClr val="accent2">
                <a:lumMod val="75000"/>
              </a:schemeClr>
            </a:solid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2200">
                <a:solidFill>
                  <a:schemeClr val="bg1"/>
                </a:solidFill>
                <a:latin typeface="Arial" charset="0"/>
              </a:rPr>
              <a:t>Xỉ lò cao</a:t>
            </a:r>
            <a:endParaRPr lang="en-US" sz="2200" dirty="0">
              <a:solidFill>
                <a:schemeClr val="bg1"/>
              </a:solidFill>
              <a:latin typeface="Arial" charset="0"/>
            </a:endParaRPr>
          </a:p>
        </p:txBody>
      </p:sp>
      <p:grpSp>
        <p:nvGrpSpPr>
          <p:cNvPr id="151" name="Group 3">
            <a:extLst>
              <a:ext uri="{FF2B5EF4-FFF2-40B4-BE49-F238E27FC236}">
                <a16:creationId xmlns:a16="http://schemas.microsoft.com/office/drawing/2014/main" id="{1106C752-28FE-4E21-80DC-95802F1F0F46}"/>
              </a:ext>
            </a:extLst>
          </p:cNvPr>
          <p:cNvGrpSpPr>
            <a:grpSpLocks/>
          </p:cNvGrpSpPr>
          <p:nvPr/>
        </p:nvGrpSpPr>
        <p:grpSpPr bwMode="auto">
          <a:xfrm>
            <a:off x="10448948" y="2195712"/>
            <a:ext cx="1190889" cy="1194299"/>
            <a:chOff x="864" y="1248"/>
            <a:chExt cx="1658" cy="1725"/>
          </a:xfrm>
        </p:grpSpPr>
        <p:sp>
          <p:nvSpPr>
            <p:cNvPr id="152" name="Rectangle 4">
              <a:extLst>
                <a:ext uri="{FF2B5EF4-FFF2-40B4-BE49-F238E27FC236}">
                  <a16:creationId xmlns:a16="http://schemas.microsoft.com/office/drawing/2014/main" id="{AD94CD6F-7355-47D1-9BC7-8A133412D7B3}"/>
                </a:ext>
              </a:extLst>
            </p:cNvPr>
            <p:cNvSpPr>
              <a:spLocks noChangeArrowheads="1"/>
            </p:cNvSpPr>
            <p:nvPr/>
          </p:nvSpPr>
          <p:spPr bwMode="auto">
            <a:xfrm>
              <a:off x="864" y="1248"/>
              <a:ext cx="1658" cy="17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Freeform 5">
              <a:extLst>
                <a:ext uri="{FF2B5EF4-FFF2-40B4-BE49-F238E27FC236}">
                  <a16:creationId xmlns:a16="http://schemas.microsoft.com/office/drawing/2014/main" id="{CCEF0C59-C16A-4F0E-A805-04584CD6D4BF}"/>
                </a:ext>
              </a:extLst>
            </p:cNvPr>
            <p:cNvSpPr>
              <a:spLocks/>
            </p:cNvSpPr>
            <p:nvPr/>
          </p:nvSpPr>
          <p:spPr bwMode="auto">
            <a:xfrm>
              <a:off x="864" y="1306"/>
              <a:ext cx="325" cy="409"/>
            </a:xfrm>
            <a:custGeom>
              <a:avLst/>
              <a:gdLst>
                <a:gd name="T0" fmla="*/ 104 w 254"/>
                <a:gd name="T1" fmla="*/ 0 h 342"/>
                <a:gd name="T2" fmla="*/ 44 w 254"/>
                <a:gd name="T3" fmla="*/ 54 h 342"/>
                <a:gd name="T4" fmla="*/ 32 w 254"/>
                <a:gd name="T5" fmla="*/ 72 h 342"/>
                <a:gd name="T6" fmla="*/ 44 w 254"/>
                <a:gd name="T7" fmla="*/ 246 h 342"/>
                <a:gd name="T8" fmla="*/ 110 w 254"/>
                <a:gd name="T9" fmla="*/ 342 h 342"/>
                <a:gd name="T10" fmla="*/ 164 w 254"/>
                <a:gd name="T11" fmla="*/ 312 h 342"/>
                <a:gd name="T12" fmla="*/ 200 w 254"/>
                <a:gd name="T13" fmla="*/ 258 h 342"/>
                <a:gd name="T14" fmla="*/ 206 w 254"/>
                <a:gd name="T15" fmla="*/ 240 h 342"/>
                <a:gd name="T16" fmla="*/ 248 w 254"/>
                <a:gd name="T17" fmla="*/ 222 h 342"/>
                <a:gd name="T18" fmla="*/ 242 w 254"/>
                <a:gd name="T19" fmla="*/ 180 h 342"/>
                <a:gd name="T20" fmla="*/ 230 w 254"/>
                <a:gd name="T21" fmla="*/ 162 h 342"/>
                <a:gd name="T22" fmla="*/ 254 w 254"/>
                <a:gd name="T23" fmla="*/ 90 h 342"/>
                <a:gd name="T24" fmla="*/ 212 w 254"/>
                <a:gd name="T25" fmla="*/ 54 h 342"/>
                <a:gd name="T26" fmla="*/ 182 w 254"/>
                <a:gd name="T27" fmla="*/ 18 h 342"/>
                <a:gd name="T28" fmla="*/ 104 w 254"/>
                <a:gd name="T2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342">
                  <a:moveTo>
                    <a:pt x="104" y="0"/>
                  </a:moveTo>
                  <a:cubicBezTo>
                    <a:pt x="70" y="11"/>
                    <a:pt x="65" y="22"/>
                    <a:pt x="44" y="54"/>
                  </a:cubicBezTo>
                  <a:cubicBezTo>
                    <a:pt x="40" y="60"/>
                    <a:pt x="32" y="72"/>
                    <a:pt x="32" y="72"/>
                  </a:cubicBezTo>
                  <a:cubicBezTo>
                    <a:pt x="27" y="128"/>
                    <a:pt x="0" y="202"/>
                    <a:pt x="44" y="246"/>
                  </a:cubicBezTo>
                  <a:cubicBezTo>
                    <a:pt x="50" y="308"/>
                    <a:pt x="50" y="322"/>
                    <a:pt x="110" y="342"/>
                  </a:cubicBezTo>
                  <a:cubicBezTo>
                    <a:pt x="128" y="330"/>
                    <a:pt x="146" y="324"/>
                    <a:pt x="164" y="312"/>
                  </a:cubicBezTo>
                  <a:cubicBezTo>
                    <a:pt x="172" y="289"/>
                    <a:pt x="189" y="280"/>
                    <a:pt x="200" y="258"/>
                  </a:cubicBezTo>
                  <a:cubicBezTo>
                    <a:pt x="203" y="252"/>
                    <a:pt x="202" y="244"/>
                    <a:pt x="206" y="240"/>
                  </a:cubicBezTo>
                  <a:cubicBezTo>
                    <a:pt x="213" y="233"/>
                    <a:pt x="237" y="226"/>
                    <a:pt x="248" y="222"/>
                  </a:cubicBezTo>
                  <a:cubicBezTo>
                    <a:pt x="246" y="208"/>
                    <a:pt x="246" y="194"/>
                    <a:pt x="242" y="180"/>
                  </a:cubicBezTo>
                  <a:cubicBezTo>
                    <a:pt x="240" y="173"/>
                    <a:pt x="231" y="169"/>
                    <a:pt x="230" y="162"/>
                  </a:cubicBezTo>
                  <a:cubicBezTo>
                    <a:pt x="227" y="138"/>
                    <a:pt x="247" y="112"/>
                    <a:pt x="254" y="90"/>
                  </a:cubicBezTo>
                  <a:cubicBezTo>
                    <a:pt x="246" y="66"/>
                    <a:pt x="236" y="62"/>
                    <a:pt x="212" y="54"/>
                  </a:cubicBezTo>
                  <a:cubicBezTo>
                    <a:pt x="201" y="43"/>
                    <a:pt x="195" y="26"/>
                    <a:pt x="182" y="18"/>
                  </a:cubicBezTo>
                  <a:cubicBezTo>
                    <a:pt x="163" y="6"/>
                    <a:pt x="126" y="0"/>
                    <a:pt x="10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Freeform 6">
              <a:extLst>
                <a:ext uri="{FF2B5EF4-FFF2-40B4-BE49-F238E27FC236}">
                  <a16:creationId xmlns:a16="http://schemas.microsoft.com/office/drawing/2014/main" id="{0C252944-A803-49CB-80AF-7B0D286664AC}"/>
                </a:ext>
              </a:extLst>
            </p:cNvPr>
            <p:cNvSpPr>
              <a:spLocks/>
            </p:cNvSpPr>
            <p:nvPr/>
          </p:nvSpPr>
          <p:spPr bwMode="auto">
            <a:xfrm>
              <a:off x="987" y="2571"/>
              <a:ext cx="417" cy="317"/>
            </a:xfrm>
            <a:custGeom>
              <a:avLst/>
              <a:gdLst>
                <a:gd name="T0" fmla="*/ 274 w 326"/>
                <a:gd name="T1" fmla="*/ 0 h 265"/>
                <a:gd name="T2" fmla="*/ 100 w 326"/>
                <a:gd name="T3" fmla="*/ 72 h 265"/>
                <a:gd name="T4" fmla="*/ 88 w 326"/>
                <a:gd name="T5" fmla="*/ 108 h 265"/>
                <a:gd name="T6" fmla="*/ 52 w 326"/>
                <a:gd name="T7" fmla="*/ 144 h 265"/>
                <a:gd name="T8" fmla="*/ 4 w 326"/>
                <a:gd name="T9" fmla="*/ 216 h 265"/>
                <a:gd name="T10" fmla="*/ 10 w 326"/>
                <a:gd name="T11" fmla="*/ 252 h 265"/>
                <a:gd name="T12" fmla="*/ 82 w 326"/>
                <a:gd name="T13" fmla="*/ 264 h 265"/>
                <a:gd name="T14" fmla="*/ 268 w 326"/>
                <a:gd name="T15" fmla="*/ 240 h 265"/>
                <a:gd name="T16" fmla="*/ 280 w 326"/>
                <a:gd name="T17" fmla="*/ 186 h 265"/>
                <a:gd name="T18" fmla="*/ 298 w 326"/>
                <a:gd name="T19" fmla="*/ 174 h 265"/>
                <a:gd name="T20" fmla="*/ 316 w 326"/>
                <a:gd name="T21" fmla="*/ 132 h 265"/>
                <a:gd name="T22" fmla="*/ 316 w 326"/>
                <a:gd name="T23" fmla="*/ 90 h 265"/>
                <a:gd name="T24" fmla="*/ 292 w 326"/>
                <a:gd name="T25" fmla="*/ 54 h 265"/>
                <a:gd name="T26" fmla="*/ 274 w 326"/>
                <a:gd name="T2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265">
                  <a:moveTo>
                    <a:pt x="274" y="0"/>
                  </a:moveTo>
                  <a:cubicBezTo>
                    <a:pt x="180" y="7"/>
                    <a:pt x="163" y="9"/>
                    <a:pt x="100" y="72"/>
                  </a:cubicBezTo>
                  <a:cubicBezTo>
                    <a:pt x="96" y="84"/>
                    <a:pt x="97" y="99"/>
                    <a:pt x="88" y="108"/>
                  </a:cubicBezTo>
                  <a:cubicBezTo>
                    <a:pt x="76" y="120"/>
                    <a:pt x="52" y="144"/>
                    <a:pt x="52" y="144"/>
                  </a:cubicBezTo>
                  <a:cubicBezTo>
                    <a:pt x="42" y="174"/>
                    <a:pt x="25" y="195"/>
                    <a:pt x="4" y="216"/>
                  </a:cubicBezTo>
                  <a:cubicBezTo>
                    <a:pt x="6" y="228"/>
                    <a:pt x="0" y="246"/>
                    <a:pt x="10" y="252"/>
                  </a:cubicBezTo>
                  <a:cubicBezTo>
                    <a:pt x="31" y="265"/>
                    <a:pt x="82" y="264"/>
                    <a:pt x="82" y="264"/>
                  </a:cubicBezTo>
                  <a:cubicBezTo>
                    <a:pt x="137" y="227"/>
                    <a:pt x="207" y="260"/>
                    <a:pt x="268" y="240"/>
                  </a:cubicBezTo>
                  <a:cubicBezTo>
                    <a:pt x="272" y="222"/>
                    <a:pt x="272" y="203"/>
                    <a:pt x="280" y="186"/>
                  </a:cubicBezTo>
                  <a:cubicBezTo>
                    <a:pt x="283" y="179"/>
                    <a:pt x="294" y="180"/>
                    <a:pt x="298" y="174"/>
                  </a:cubicBezTo>
                  <a:cubicBezTo>
                    <a:pt x="299" y="173"/>
                    <a:pt x="313" y="136"/>
                    <a:pt x="316" y="132"/>
                  </a:cubicBezTo>
                  <a:cubicBezTo>
                    <a:pt x="321" y="111"/>
                    <a:pt x="326" y="109"/>
                    <a:pt x="316" y="90"/>
                  </a:cubicBezTo>
                  <a:cubicBezTo>
                    <a:pt x="309" y="77"/>
                    <a:pt x="292" y="54"/>
                    <a:pt x="292" y="54"/>
                  </a:cubicBezTo>
                  <a:cubicBezTo>
                    <a:pt x="288" y="36"/>
                    <a:pt x="288" y="14"/>
                    <a:pt x="27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Freeform 7">
              <a:extLst>
                <a:ext uri="{FF2B5EF4-FFF2-40B4-BE49-F238E27FC236}">
                  <a16:creationId xmlns:a16="http://schemas.microsoft.com/office/drawing/2014/main" id="{F3D6F94E-5DF1-489E-8B03-3BA9C2B91BE6}"/>
                </a:ext>
              </a:extLst>
            </p:cNvPr>
            <p:cNvSpPr>
              <a:spLocks/>
            </p:cNvSpPr>
            <p:nvPr/>
          </p:nvSpPr>
          <p:spPr bwMode="auto">
            <a:xfrm>
              <a:off x="1294" y="1248"/>
              <a:ext cx="426" cy="359"/>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Freeform 8">
              <a:extLst>
                <a:ext uri="{FF2B5EF4-FFF2-40B4-BE49-F238E27FC236}">
                  <a16:creationId xmlns:a16="http://schemas.microsoft.com/office/drawing/2014/main" id="{9676F5F4-83F3-44EB-B9F3-F1FA15A27800}"/>
                </a:ext>
              </a:extLst>
            </p:cNvPr>
            <p:cNvSpPr>
              <a:spLocks/>
            </p:cNvSpPr>
            <p:nvPr/>
          </p:nvSpPr>
          <p:spPr bwMode="auto">
            <a:xfrm>
              <a:off x="1478" y="2571"/>
              <a:ext cx="203" cy="336"/>
            </a:xfrm>
            <a:custGeom>
              <a:avLst/>
              <a:gdLst>
                <a:gd name="T0" fmla="*/ 42 w 159"/>
                <a:gd name="T1" fmla="*/ 54 h 281"/>
                <a:gd name="T2" fmla="*/ 36 w 159"/>
                <a:gd name="T3" fmla="*/ 84 h 281"/>
                <a:gd name="T4" fmla="*/ 24 w 159"/>
                <a:gd name="T5" fmla="*/ 108 h 281"/>
                <a:gd name="T6" fmla="*/ 18 w 159"/>
                <a:gd name="T7" fmla="*/ 168 h 281"/>
                <a:gd name="T8" fmla="*/ 6 w 159"/>
                <a:gd name="T9" fmla="*/ 204 h 281"/>
                <a:gd name="T10" fmla="*/ 0 w 159"/>
                <a:gd name="T11" fmla="*/ 222 h 281"/>
                <a:gd name="T12" fmla="*/ 12 w 159"/>
                <a:gd name="T13" fmla="*/ 264 h 281"/>
                <a:gd name="T14" fmla="*/ 60 w 159"/>
                <a:gd name="T15" fmla="*/ 240 h 281"/>
                <a:gd name="T16" fmla="*/ 96 w 159"/>
                <a:gd name="T17" fmla="*/ 234 h 281"/>
                <a:gd name="T18" fmla="*/ 144 w 159"/>
                <a:gd name="T19" fmla="*/ 132 h 281"/>
                <a:gd name="T20" fmla="*/ 150 w 159"/>
                <a:gd name="T21" fmla="*/ 48 h 281"/>
                <a:gd name="T22" fmla="*/ 156 w 159"/>
                <a:gd name="T23" fmla="*/ 12 h 281"/>
                <a:gd name="T24" fmla="*/ 138 w 159"/>
                <a:gd name="T25" fmla="*/ 0 h 281"/>
                <a:gd name="T26" fmla="*/ 90 w 159"/>
                <a:gd name="T27" fmla="*/ 12 h 281"/>
                <a:gd name="T28" fmla="*/ 42 w 159"/>
                <a:gd name="T29" fmla="*/ 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281">
                  <a:moveTo>
                    <a:pt x="42" y="54"/>
                  </a:moveTo>
                  <a:cubicBezTo>
                    <a:pt x="40" y="64"/>
                    <a:pt x="39" y="74"/>
                    <a:pt x="36" y="84"/>
                  </a:cubicBezTo>
                  <a:cubicBezTo>
                    <a:pt x="33" y="92"/>
                    <a:pt x="26" y="99"/>
                    <a:pt x="24" y="108"/>
                  </a:cubicBezTo>
                  <a:cubicBezTo>
                    <a:pt x="20" y="128"/>
                    <a:pt x="22" y="148"/>
                    <a:pt x="18" y="168"/>
                  </a:cubicBezTo>
                  <a:cubicBezTo>
                    <a:pt x="16" y="180"/>
                    <a:pt x="10" y="192"/>
                    <a:pt x="6" y="204"/>
                  </a:cubicBezTo>
                  <a:cubicBezTo>
                    <a:pt x="4" y="210"/>
                    <a:pt x="0" y="222"/>
                    <a:pt x="0" y="222"/>
                  </a:cubicBezTo>
                  <a:cubicBezTo>
                    <a:pt x="4" y="236"/>
                    <a:pt x="1" y="255"/>
                    <a:pt x="12" y="264"/>
                  </a:cubicBezTo>
                  <a:cubicBezTo>
                    <a:pt x="32" y="281"/>
                    <a:pt x="50" y="244"/>
                    <a:pt x="60" y="240"/>
                  </a:cubicBezTo>
                  <a:cubicBezTo>
                    <a:pt x="71" y="235"/>
                    <a:pt x="84" y="236"/>
                    <a:pt x="96" y="234"/>
                  </a:cubicBezTo>
                  <a:cubicBezTo>
                    <a:pt x="108" y="197"/>
                    <a:pt x="135" y="170"/>
                    <a:pt x="144" y="132"/>
                  </a:cubicBezTo>
                  <a:cubicBezTo>
                    <a:pt x="146" y="104"/>
                    <a:pt x="147" y="76"/>
                    <a:pt x="150" y="48"/>
                  </a:cubicBezTo>
                  <a:cubicBezTo>
                    <a:pt x="151" y="36"/>
                    <a:pt x="159" y="24"/>
                    <a:pt x="156" y="12"/>
                  </a:cubicBezTo>
                  <a:cubicBezTo>
                    <a:pt x="154" y="5"/>
                    <a:pt x="144" y="4"/>
                    <a:pt x="138" y="0"/>
                  </a:cubicBezTo>
                  <a:cubicBezTo>
                    <a:pt x="134" y="1"/>
                    <a:pt x="98" y="7"/>
                    <a:pt x="90" y="12"/>
                  </a:cubicBezTo>
                  <a:cubicBezTo>
                    <a:pt x="67" y="27"/>
                    <a:pt x="68" y="45"/>
                    <a:pt x="42" y="54"/>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 name="Freeform 9">
              <a:extLst>
                <a:ext uri="{FF2B5EF4-FFF2-40B4-BE49-F238E27FC236}">
                  <a16:creationId xmlns:a16="http://schemas.microsoft.com/office/drawing/2014/main" id="{34102753-AC22-4AAD-99AD-B245BD6ED5E1}"/>
                </a:ext>
              </a:extLst>
            </p:cNvPr>
            <p:cNvSpPr>
              <a:spLocks/>
            </p:cNvSpPr>
            <p:nvPr/>
          </p:nvSpPr>
          <p:spPr bwMode="auto">
            <a:xfrm rot="-3853458">
              <a:off x="1563" y="1566"/>
              <a:ext cx="190" cy="360"/>
            </a:xfrm>
            <a:custGeom>
              <a:avLst/>
              <a:gdLst>
                <a:gd name="T0" fmla="*/ 42 w 159"/>
                <a:gd name="T1" fmla="*/ 54 h 281"/>
                <a:gd name="T2" fmla="*/ 36 w 159"/>
                <a:gd name="T3" fmla="*/ 84 h 281"/>
                <a:gd name="T4" fmla="*/ 24 w 159"/>
                <a:gd name="T5" fmla="*/ 108 h 281"/>
                <a:gd name="T6" fmla="*/ 18 w 159"/>
                <a:gd name="T7" fmla="*/ 168 h 281"/>
                <a:gd name="T8" fmla="*/ 6 w 159"/>
                <a:gd name="T9" fmla="*/ 204 h 281"/>
                <a:gd name="T10" fmla="*/ 0 w 159"/>
                <a:gd name="T11" fmla="*/ 222 h 281"/>
                <a:gd name="T12" fmla="*/ 12 w 159"/>
                <a:gd name="T13" fmla="*/ 264 h 281"/>
                <a:gd name="T14" fmla="*/ 60 w 159"/>
                <a:gd name="T15" fmla="*/ 240 h 281"/>
                <a:gd name="T16" fmla="*/ 96 w 159"/>
                <a:gd name="T17" fmla="*/ 234 h 281"/>
                <a:gd name="T18" fmla="*/ 144 w 159"/>
                <a:gd name="T19" fmla="*/ 132 h 281"/>
                <a:gd name="T20" fmla="*/ 150 w 159"/>
                <a:gd name="T21" fmla="*/ 48 h 281"/>
                <a:gd name="T22" fmla="*/ 156 w 159"/>
                <a:gd name="T23" fmla="*/ 12 h 281"/>
                <a:gd name="T24" fmla="*/ 138 w 159"/>
                <a:gd name="T25" fmla="*/ 0 h 281"/>
                <a:gd name="T26" fmla="*/ 90 w 159"/>
                <a:gd name="T27" fmla="*/ 12 h 281"/>
                <a:gd name="T28" fmla="*/ 42 w 159"/>
                <a:gd name="T29" fmla="*/ 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281">
                  <a:moveTo>
                    <a:pt x="42" y="54"/>
                  </a:moveTo>
                  <a:cubicBezTo>
                    <a:pt x="40" y="64"/>
                    <a:pt x="39" y="74"/>
                    <a:pt x="36" y="84"/>
                  </a:cubicBezTo>
                  <a:cubicBezTo>
                    <a:pt x="33" y="92"/>
                    <a:pt x="26" y="99"/>
                    <a:pt x="24" y="108"/>
                  </a:cubicBezTo>
                  <a:cubicBezTo>
                    <a:pt x="20" y="128"/>
                    <a:pt x="22" y="148"/>
                    <a:pt x="18" y="168"/>
                  </a:cubicBezTo>
                  <a:cubicBezTo>
                    <a:pt x="16" y="180"/>
                    <a:pt x="10" y="192"/>
                    <a:pt x="6" y="204"/>
                  </a:cubicBezTo>
                  <a:cubicBezTo>
                    <a:pt x="4" y="210"/>
                    <a:pt x="0" y="222"/>
                    <a:pt x="0" y="222"/>
                  </a:cubicBezTo>
                  <a:cubicBezTo>
                    <a:pt x="4" y="236"/>
                    <a:pt x="1" y="255"/>
                    <a:pt x="12" y="264"/>
                  </a:cubicBezTo>
                  <a:cubicBezTo>
                    <a:pt x="32" y="281"/>
                    <a:pt x="50" y="244"/>
                    <a:pt x="60" y="240"/>
                  </a:cubicBezTo>
                  <a:cubicBezTo>
                    <a:pt x="71" y="235"/>
                    <a:pt x="84" y="236"/>
                    <a:pt x="96" y="234"/>
                  </a:cubicBezTo>
                  <a:cubicBezTo>
                    <a:pt x="108" y="197"/>
                    <a:pt x="135" y="170"/>
                    <a:pt x="144" y="132"/>
                  </a:cubicBezTo>
                  <a:cubicBezTo>
                    <a:pt x="146" y="104"/>
                    <a:pt x="147" y="76"/>
                    <a:pt x="150" y="48"/>
                  </a:cubicBezTo>
                  <a:cubicBezTo>
                    <a:pt x="151" y="36"/>
                    <a:pt x="159" y="24"/>
                    <a:pt x="156" y="12"/>
                  </a:cubicBezTo>
                  <a:cubicBezTo>
                    <a:pt x="154" y="5"/>
                    <a:pt x="144" y="4"/>
                    <a:pt x="138" y="0"/>
                  </a:cubicBezTo>
                  <a:cubicBezTo>
                    <a:pt x="134" y="1"/>
                    <a:pt x="98" y="7"/>
                    <a:pt x="90" y="12"/>
                  </a:cubicBezTo>
                  <a:cubicBezTo>
                    <a:pt x="67" y="27"/>
                    <a:pt x="68" y="45"/>
                    <a:pt x="42" y="54"/>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Freeform 10">
              <a:extLst>
                <a:ext uri="{FF2B5EF4-FFF2-40B4-BE49-F238E27FC236}">
                  <a16:creationId xmlns:a16="http://schemas.microsoft.com/office/drawing/2014/main" id="{D9AD1BD1-8E0E-41E3-86C6-A0571DC2D920}"/>
                </a:ext>
              </a:extLst>
            </p:cNvPr>
            <p:cNvSpPr>
              <a:spLocks/>
            </p:cNvSpPr>
            <p:nvPr/>
          </p:nvSpPr>
          <p:spPr bwMode="auto">
            <a:xfrm rot="-3083684">
              <a:off x="1471" y="1773"/>
              <a:ext cx="398" cy="384"/>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 name="Freeform 11">
              <a:extLst>
                <a:ext uri="{FF2B5EF4-FFF2-40B4-BE49-F238E27FC236}">
                  <a16:creationId xmlns:a16="http://schemas.microsoft.com/office/drawing/2014/main" id="{40F4770E-6696-4288-A2BE-8B45C86555DA}"/>
                </a:ext>
              </a:extLst>
            </p:cNvPr>
            <p:cNvSpPr>
              <a:spLocks/>
            </p:cNvSpPr>
            <p:nvPr/>
          </p:nvSpPr>
          <p:spPr bwMode="auto">
            <a:xfrm rot="-6275106">
              <a:off x="1348" y="2118"/>
              <a:ext cx="398" cy="384"/>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Freeform 12">
              <a:extLst>
                <a:ext uri="{FF2B5EF4-FFF2-40B4-BE49-F238E27FC236}">
                  <a16:creationId xmlns:a16="http://schemas.microsoft.com/office/drawing/2014/main" id="{6A829530-253E-48A2-A3DA-ABB42151AE96}"/>
                </a:ext>
              </a:extLst>
            </p:cNvPr>
            <p:cNvSpPr>
              <a:spLocks/>
            </p:cNvSpPr>
            <p:nvPr/>
          </p:nvSpPr>
          <p:spPr bwMode="auto">
            <a:xfrm rot="-9220322">
              <a:off x="1662" y="2111"/>
              <a:ext cx="426" cy="359"/>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Freeform 13">
              <a:extLst>
                <a:ext uri="{FF2B5EF4-FFF2-40B4-BE49-F238E27FC236}">
                  <a16:creationId xmlns:a16="http://schemas.microsoft.com/office/drawing/2014/main" id="{93D4FD5F-A9A9-4C52-A7DD-C21C474A8FCA}"/>
                </a:ext>
              </a:extLst>
            </p:cNvPr>
            <p:cNvSpPr>
              <a:spLocks/>
            </p:cNvSpPr>
            <p:nvPr/>
          </p:nvSpPr>
          <p:spPr bwMode="auto">
            <a:xfrm rot="-11414790">
              <a:off x="1601" y="1248"/>
              <a:ext cx="426" cy="359"/>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 name="Freeform 14">
              <a:extLst>
                <a:ext uri="{FF2B5EF4-FFF2-40B4-BE49-F238E27FC236}">
                  <a16:creationId xmlns:a16="http://schemas.microsoft.com/office/drawing/2014/main" id="{DB786358-1EFE-4F7F-833D-7AFD322F31CB}"/>
                </a:ext>
              </a:extLst>
            </p:cNvPr>
            <p:cNvSpPr>
              <a:spLocks/>
            </p:cNvSpPr>
            <p:nvPr/>
          </p:nvSpPr>
          <p:spPr bwMode="auto">
            <a:xfrm rot="-5605861">
              <a:off x="992" y="1699"/>
              <a:ext cx="304" cy="438"/>
            </a:xfrm>
            <a:custGeom>
              <a:avLst/>
              <a:gdLst>
                <a:gd name="T0" fmla="*/ 104 w 254"/>
                <a:gd name="T1" fmla="*/ 0 h 342"/>
                <a:gd name="T2" fmla="*/ 44 w 254"/>
                <a:gd name="T3" fmla="*/ 54 h 342"/>
                <a:gd name="T4" fmla="*/ 32 w 254"/>
                <a:gd name="T5" fmla="*/ 72 h 342"/>
                <a:gd name="T6" fmla="*/ 44 w 254"/>
                <a:gd name="T7" fmla="*/ 246 h 342"/>
                <a:gd name="T8" fmla="*/ 110 w 254"/>
                <a:gd name="T9" fmla="*/ 342 h 342"/>
                <a:gd name="T10" fmla="*/ 164 w 254"/>
                <a:gd name="T11" fmla="*/ 312 h 342"/>
                <a:gd name="T12" fmla="*/ 200 w 254"/>
                <a:gd name="T13" fmla="*/ 258 h 342"/>
                <a:gd name="T14" fmla="*/ 206 w 254"/>
                <a:gd name="T15" fmla="*/ 240 h 342"/>
                <a:gd name="T16" fmla="*/ 248 w 254"/>
                <a:gd name="T17" fmla="*/ 222 h 342"/>
                <a:gd name="T18" fmla="*/ 242 w 254"/>
                <a:gd name="T19" fmla="*/ 180 h 342"/>
                <a:gd name="T20" fmla="*/ 230 w 254"/>
                <a:gd name="T21" fmla="*/ 162 h 342"/>
                <a:gd name="T22" fmla="*/ 254 w 254"/>
                <a:gd name="T23" fmla="*/ 90 h 342"/>
                <a:gd name="T24" fmla="*/ 212 w 254"/>
                <a:gd name="T25" fmla="*/ 54 h 342"/>
                <a:gd name="T26" fmla="*/ 182 w 254"/>
                <a:gd name="T27" fmla="*/ 18 h 342"/>
                <a:gd name="T28" fmla="*/ 104 w 254"/>
                <a:gd name="T2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342">
                  <a:moveTo>
                    <a:pt x="104" y="0"/>
                  </a:moveTo>
                  <a:cubicBezTo>
                    <a:pt x="70" y="11"/>
                    <a:pt x="65" y="22"/>
                    <a:pt x="44" y="54"/>
                  </a:cubicBezTo>
                  <a:cubicBezTo>
                    <a:pt x="40" y="60"/>
                    <a:pt x="32" y="72"/>
                    <a:pt x="32" y="72"/>
                  </a:cubicBezTo>
                  <a:cubicBezTo>
                    <a:pt x="27" y="128"/>
                    <a:pt x="0" y="202"/>
                    <a:pt x="44" y="246"/>
                  </a:cubicBezTo>
                  <a:cubicBezTo>
                    <a:pt x="50" y="308"/>
                    <a:pt x="50" y="322"/>
                    <a:pt x="110" y="342"/>
                  </a:cubicBezTo>
                  <a:cubicBezTo>
                    <a:pt x="128" y="330"/>
                    <a:pt x="146" y="324"/>
                    <a:pt x="164" y="312"/>
                  </a:cubicBezTo>
                  <a:cubicBezTo>
                    <a:pt x="172" y="289"/>
                    <a:pt x="189" y="280"/>
                    <a:pt x="200" y="258"/>
                  </a:cubicBezTo>
                  <a:cubicBezTo>
                    <a:pt x="203" y="252"/>
                    <a:pt x="202" y="244"/>
                    <a:pt x="206" y="240"/>
                  </a:cubicBezTo>
                  <a:cubicBezTo>
                    <a:pt x="213" y="233"/>
                    <a:pt x="237" y="226"/>
                    <a:pt x="248" y="222"/>
                  </a:cubicBezTo>
                  <a:cubicBezTo>
                    <a:pt x="246" y="208"/>
                    <a:pt x="246" y="194"/>
                    <a:pt x="242" y="180"/>
                  </a:cubicBezTo>
                  <a:cubicBezTo>
                    <a:pt x="240" y="173"/>
                    <a:pt x="231" y="169"/>
                    <a:pt x="230" y="162"/>
                  </a:cubicBezTo>
                  <a:cubicBezTo>
                    <a:pt x="227" y="138"/>
                    <a:pt x="247" y="112"/>
                    <a:pt x="254" y="90"/>
                  </a:cubicBezTo>
                  <a:cubicBezTo>
                    <a:pt x="246" y="66"/>
                    <a:pt x="236" y="62"/>
                    <a:pt x="212" y="54"/>
                  </a:cubicBezTo>
                  <a:cubicBezTo>
                    <a:pt x="201" y="43"/>
                    <a:pt x="195" y="26"/>
                    <a:pt x="182" y="18"/>
                  </a:cubicBezTo>
                  <a:cubicBezTo>
                    <a:pt x="163" y="6"/>
                    <a:pt x="126" y="0"/>
                    <a:pt x="10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Freeform 15">
              <a:extLst>
                <a:ext uri="{FF2B5EF4-FFF2-40B4-BE49-F238E27FC236}">
                  <a16:creationId xmlns:a16="http://schemas.microsoft.com/office/drawing/2014/main" id="{3104AAE2-B6B9-4742-B33E-B506604965BF}"/>
                </a:ext>
              </a:extLst>
            </p:cNvPr>
            <p:cNvSpPr>
              <a:spLocks/>
            </p:cNvSpPr>
            <p:nvPr/>
          </p:nvSpPr>
          <p:spPr bwMode="auto">
            <a:xfrm rot="-5850681">
              <a:off x="962" y="2136"/>
              <a:ext cx="390" cy="339"/>
            </a:xfrm>
            <a:custGeom>
              <a:avLst/>
              <a:gdLst>
                <a:gd name="T0" fmla="*/ 274 w 326"/>
                <a:gd name="T1" fmla="*/ 0 h 265"/>
                <a:gd name="T2" fmla="*/ 100 w 326"/>
                <a:gd name="T3" fmla="*/ 72 h 265"/>
                <a:gd name="T4" fmla="*/ 88 w 326"/>
                <a:gd name="T5" fmla="*/ 108 h 265"/>
                <a:gd name="T6" fmla="*/ 52 w 326"/>
                <a:gd name="T7" fmla="*/ 144 h 265"/>
                <a:gd name="T8" fmla="*/ 4 w 326"/>
                <a:gd name="T9" fmla="*/ 216 h 265"/>
                <a:gd name="T10" fmla="*/ 10 w 326"/>
                <a:gd name="T11" fmla="*/ 252 h 265"/>
                <a:gd name="T12" fmla="*/ 82 w 326"/>
                <a:gd name="T13" fmla="*/ 264 h 265"/>
                <a:gd name="T14" fmla="*/ 268 w 326"/>
                <a:gd name="T15" fmla="*/ 240 h 265"/>
                <a:gd name="T16" fmla="*/ 280 w 326"/>
                <a:gd name="T17" fmla="*/ 186 h 265"/>
                <a:gd name="T18" fmla="*/ 298 w 326"/>
                <a:gd name="T19" fmla="*/ 174 h 265"/>
                <a:gd name="T20" fmla="*/ 316 w 326"/>
                <a:gd name="T21" fmla="*/ 132 h 265"/>
                <a:gd name="T22" fmla="*/ 316 w 326"/>
                <a:gd name="T23" fmla="*/ 90 h 265"/>
                <a:gd name="T24" fmla="*/ 292 w 326"/>
                <a:gd name="T25" fmla="*/ 54 h 265"/>
                <a:gd name="T26" fmla="*/ 274 w 326"/>
                <a:gd name="T2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265">
                  <a:moveTo>
                    <a:pt x="274" y="0"/>
                  </a:moveTo>
                  <a:cubicBezTo>
                    <a:pt x="180" y="7"/>
                    <a:pt x="163" y="9"/>
                    <a:pt x="100" y="72"/>
                  </a:cubicBezTo>
                  <a:cubicBezTo>
                    <a:pt x="96" y="84"/>
                    <a:pt x="97" y="99"/>
                    <a:pt x="88" y="108"/>
                  </a:cubicBezTo>
                  <a:cubicBezTo>
                    <a:pt x="76" y="120"/>
                    <a:pt x="52" y="144"/>
                    <a:pt x="52" y="144"/>
                  </a:cubicBezTo>
                  <a:cubicBezTo>
                    <a:pt x="42" y="174"/>
                    <a:pt x="25" y="195"/>
                    <a:pt x="4" y="216"/>
                  </a:cubicBezTo>
                  <a:cubicBezTo>
                    <a:pt x="6" y="228"/>
                    <a:pt x="0" y="246"/>
                    <a:pt x="10" y="252"/>
                  </a:cubicBezTo>
                  <a:cubicBezTo>
                    <a:pt x="31" y="265"/>
                    <a:pt x="82" y="264"/>
                    <a:pt x="82" y="264"/>
                  </a:cubicBezTo>
                  <a:cubicBezTo>
                    <a:pt x="137" y="227"/>
                    <a:pt x="207" y="260"/>
                    <a:pt x="268" y="240"/>
                  </a:cubicBezTo>
                  <a:cubicBezTo>
                    <a:pt x="272" y="222"/>
                    <a:pt x="272" y="203"/>
                    <a:pt x="280" y="186"/>
                  </a:cubicBezTo>
                  <a:cubicBezTo>
                    <a:pt x="283" y="179"/>
                    <a:pt x="294" y="180"/>
                    <a:pt x="298" y="174"/>
                  </a:cubicBezTo>
                  <a:cubicBezTo>
                    <a:pt x="299" y="173"/>
                    <a:pt x="313" y="136"/>
                    <a:pt x="316" y="132"/>
                  </a:cubicBezTo>
                  <a:cubicBezTo>
                    <a:pt x="321" y="111"/>
                    <a:pt x="326" y="109"/>
                    <a:pt x="316" y="90"/>
                  </a:cubicBezTo>
                  <a:cubicBezTo>
                    <a:pt x="309" y="77"/>
                    <a:pt x="292" y="54"/>
                    <a:pt x="292" y="54"/>
                  </a:cubicBezTo>
                  <a:cubicBezTo>
                    <a:pt x="288" y="36"/>
                    <a:pt x="288" y="14"/>
                    <a:pt x="27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Freeform 16">
              <a:extLst>
                <a:ext uri="{FF2B5EF4-FFF2-40B4-BE49-F238E27FC236}">
                  <a16:creationId xmlns:a16="http://schemas.microsoft.com/office/drawing/2014/main" id="{759186B6-D627-4A77-905A-6C24EBB8363A}"/>
                </a:ext>
              </a:extLst>
            </p:cNvPr>
            <p:cNvSpPr>
              <a:spLocks/>
            </p:cNvSpPr>
            <p:nvPr/>
          </p:nvSpPr>
          <p:spPr bwMode="auto">
            <a:xfrm>
              <a:off x="1171" y="1478"/>
              <a:ext cx="290" cy="316"/>
            </a:xfrm>
            <a:custGeom>
              <a:avLst/>
              <a:gdLst>
                <a:gd name="T0" fmla="*/ 90 w 227"/>
                <a:gd name="T1" fmla="*/ 0 h 264"/>
                <a:gd name="T2" fmla="*/ 30 w 227"/>
                <a:gd name="T3" fmla="*/ 48 h 264"/>
                <a:gd name="T4" fmla="*/ 0 w 227"/>
                <a:gd name="T5" fmla="*/ 162 h 264"/>
                <a:gd name="T6" fmla="*/ 210 w 227"/>
                <a:gd name="T7" fmla="*/ 264 h 264"/>
                <a:gd name="T8" fmla="*/ 162 w 227"/>
                <a:gd name="T9" fmla="*/ 138 h 264"/>
                <a:gd name="T10" fmla="*/ 102 w 227"/>
                <a:gd name="T11" fmla="*/ 24 h 264"/>
                <a:gd name="T12" fmla="*/ 90 w 227"/>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27" h="264">
                  <a:moveTo>
                    <a:pt x="90" y="0"/>
                  </a:moveTo>
                  <a:cubicBezTo>
                    <a:pt x="68" y="15"/>
                    <a:pt x="52" y="33"/>
                    <a:pt x="30" y="48"/>
                  </a:cubicBezTo>
                  <a:cubicBezTo>
                    <a:pt x="17" y="86"/>
                    <a:pt x="7" y="123"/>
                    <a:pt x="0" y="162"/>
                  </a:cubicBezTo>
                  <a:cubicBezTo>
                    <a:pt x="79" y="215"/>
                    <a:pt x="115" y="245"/>
                    <a:pt x="210" y="264"/>
                  </a:cubicBezTo>
                  <a:cubicBezTo>
                    <a:pt x="227" y="214"/>
                    <a:pt x="177" y="182"/>
                    <a:pt x="162" y="138"/>
                  </a:cubicBezTo>
                  <a:cubicBezTo>
                    <a:pt x="156" y="90"/>
                    <a:pt x="143" y="51"/>
                    <a:pt x="102" y="24"/>
                  </a:cubicBezTo>
                  <a:cubicBezTo>
                    <a:pt x="89" y="4"/>
                    <a:pt x="90" y="13"/>
                    <a:pt x="90"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Freeform 17">
              <a:extLst>
                <a:ext uri="{FF2B5EF4-FFF2-40B4-BE49-F238E27FC236}">
                  <a16:creationId xmlns:a16="http://schemas.microsoft.com/office/drawing/2014/main" id="{B7AD91A3-490B-4E01-9AF4-ABA3B4720D0D}"/>
                </a:ext>
              </a:extLst>
            </p:cNvPr>
            <p:cNvSpPr>
              <a:spLocks/>
            </p:cNvSpPr>
            <p:nvPr/>
          </p:nvSpPr>
          <p:spPr bwMode="auto">
            <a:xfrm>
              <a:off x="1693" y="2549"/>
              <a:ext cx="376" cy="402"/>
            </a:xfrm>
            <a:custGeom>
              <a:avLst/>
              <a:gdLst>
                <a:gd name="T0" fmla="*/ 186 w 294"/>
                <a:gd name="T1" fmla="*/ 0 h 336"/>
                <a:gd name="T2" fmla="*/ 72 w 294"/>
                <a:gd name="T3" fmla="*/ 66 h 336"/>
                <a:gd name="T4" fmla="*/ 36 w 294"/>
                <a:gd name="T5" fmla="*/ 156 h 336"/>
                <a:gd name="T6" fmla="*/ 24 w 294"/>
                <a:gd name="T7" fmla="*/ 228 h 336"/>
                <a:gd name="T8" fmla="*/ 0 w 294"/>
                <a:gd name="T9" fmla="*/ 282 h 336"/>
                <a:gd name="T10" fmla="*/ 114 w 294"/>
                <a:gd name="T11" fmla="*/ 336 h 336"/>
                <a:gd name="T12" fmla="*/ 282 w 294"/>
                <a:gd name="T13" fmla="*/ 312 h 336"/>
                <a:gd name="T14" fmla="*/ 282 w 294"/>
                <a:gd name="T15" fmla="*/ 204 h 336"/>
                <a:gd name="T16" fmla="*/ 228 w 294"/>
                <a:gd name="T17" fmla="*/ 168 h 336"/>
                <a:gd name="T18" fmla="*/ 168 w 294"/>
                <a:gd name="T19" fmla="*/ 96 h 336"/>
                <a:gd name="T20" fmla="*/ 186 w 294"/>
                <a:gd name="T2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336">
                  <a:moveTo>
                    <a:pt x="186" y="0"/>
                  </a:moveTo>
                  <a:cubicBezTo>
                    <a:pt x="137" y="12"/>
                    <a:pt x="112" y="40"/>
                    <a:pt x="72" y="66"/>
                  </a:cubicBezTo>
                  <a:cubicBezTo>
                    <a:pt x="62" y="107"/>
                    <a:pt x="61" y="123"/>
                    <a:pt x="36" y="156"/>
                  </a:cubicBezTo>
                  <a:cubicBezTo>
                    <a:pt x="22" y="198"/>
                    <a:pt x="37" y="148"/>
                    <a:pt x="24" y="228"/>
                  </a:cubicBezTo>
                  <a:cubicBezTo>
                    <a:pt x="21" y="248"/>
                    <a:pt x="6" y="263"/>
                    <a:pt x="0" y="282"/>
                  </a:cubicBezTo>
                  <a:cubicBezTo>
                    <a:pt x="13" y="333"/>
                    <a:pt x="70" y="325"/>
                    <a:pt x="114" y="336"/>
                  </a:cubicBezTo>
                  <a:cubicBezTo>
                    <a:pt x="173" y="328"/>
                    <a:pt x="221" y="316"/>
                    <a:pt x="282" y="312"/>
                  </a:cubicBezTo>
                  <a:cubicBezTo>
                    <a:pt x="287" y="273"/>
                    <a:pt x="294" y="244"/>
                    <a:pt x="282" y="204"/>
                  </a:cubicBezTo>
                  <a:cubicBezTo>
                    <a:pt x="276" y="183"/>
                    <a:pt x="244" y="176"/>
                    <a:pt x="228" y="168"/>
                  </a:cubicBezTo>
                  <a:cubicBezTo>
                    <a:pt x="198" y="153"/>
                    <a:pt x="182" y="125"/>
                    <a:pt x="168" y="96"/>
                  </a:cubicBezTo>
                  <a:cubicBezTo>
                    <a:pt x="173" y="63"/>
                    <a:pt x="186" y="33"/>
                    <a:pt x="186"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Freeform 18">
              <a:extLst>
                <a:ext uri="{FF2B5EF4-FFF2-40B4-BE49-F238E27FC236}">
                  <a16:creationId xmlns:a16="http://schemas.microsoft.com/office/drawing/2014/main" id="{44E71B92-7F6B-4AD5-9C6F-21ABE498F4E3}"/>
                </a:ext>
              </a:extLst>
            </p:cNvPr>
            <p:cNvSpPr>
              <a:spLocks/>
            </p:cNvSpPr>
            <p:nvPr/>
          </p:nvSpPr>
          <p:spPr bwMode="auto">
            <a:xfrm>
              <a:off x="2118" y="2585"/>
              <a:ext cx="358" cy="358"/>
            </a:xfrm>
            <a:custGeom>
              <a:avLst/>
              <a:gdLst>
                <a:gd name="T0" fmla="*/ 22 w 280"/>
                <a:gd name="T1" fmla="*/ 180 h 299"/>
                <a:gd name="T2" fmla="*/ 16 w 280"/>
                <a:gd name="T3" fmla="*/ 282 h 299"/>
                <a:gd name="T4" fmla="*/ 76 w 280"/>
                <a:gd name="T5" fmla="*/ 294 h 299"/>
                <a:gd name="T6" fmla="*/ 124 w 280"/>
                <a:gd name="T7" fmla="*/ 288 h 299"/>
                <a:gd name="T8" fmla="*/ 172 w 280"/>
                <a:gd name="T9" fmla="*/ 198 h 299"/>
                <a:gd name="T10" fmla="*/ 226 w 280"/>
                <a:gd name="T11" fmla="*/ 168 h 299"/>
                <a:gd name="T12" fmla="*/ 256 w 280"/>
                <a:gd name="T13" fmla="*/ 114 h 299"/>
                <a:gd name="T14" fmla="*/ 280 w 280"/>
                <a:gd name="T15" fmla="*/ 30 h 299"/>
                <a:gd name="T16" fmla="*/ 262 w 280"/>
                <a:gd name="T17" fmla="*/ 12 h 299"/>
                <a:gd name="T18" fmla="*/ 226 w 280"/>
                <a:gd name="T19" fmla="*/ 0 h 299"/>
                <a:gd name="T20" fmla="*/ 172 w 280"/>
                <a:gd name="T21" fmla="*/ 30 h 299"/>
                <a:gd name="T22" fmla="*/ 76 w 280"/>
                <a:gd name="T23" fmla="*/ 108 h 299"/>
                <a:gd name="T24" fmla="*/ 52 w 280"/>
                <a:gd name="T25" fmla="*/ 138 h 299"/>
                <a:gd name="T26" fmla="*/ 46 w 280"/>
                <a:gd name="T27" fmla="*/ 156 h 299"/>
                <a:gd name="T28" fmla="*/ 22 w 280"/>
                <a:gd name="T29" fmla="*/ 1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99">
                  <a:moveTo>
                    <a:pt x="22" y="180"/>
                  </a:moveTo>
                  <a:cubicBezTo>
                    <a:pt x="19" y="204"/>
                    <a:pt x="0" y="258"/>
                    <a:pt x="16" y="282"/>
                  </a:cubicBezTo>
                  <a:cubicBezTo>
                    <a:pt x="27" y="299"/>
                    <a:pt x="56" y="291"/>
                    <a:pt x="76" y="294"/>
                  </a:cubicBezTo>
                  <a:cubicBezTo>
                    <a:pt x="92" y="292"/>
                    <a:pt x="109" y="294"/>
                    <a:pt x="124" y="288"/>
                  </a:cubicBezTo>
                  <a:cubicBezTo>
                    <a:pt x="159" y="275"/>
                    <a:pt x="152" y="222"/>
                    <a:pt x="172" y="198"/>
                  </a:cubicBezTo>
                  <a:cubicBezTo>
                    <a:pt x="184" y="184"/>
                    <a:pt x="211" y="178"/>
                    <a:pt x="226" y="168"/>
                  </a:cubicBezTo>
                  <a:cubicBezTo>
                    <a:pt x="254" y="127"/>
                    <a:pt x="245" y="146"/>
                    <a:pt x="256" y="114"/>
                  </a:cubicBezTo>
                  <a:cubicBezTo>
                    <a:pt x="261" y="71"/>
                    <a:pt x="268" y="65"/>
                    <a:pt x="280" y="30"/>
                  </a:cubicBezTo>
                  <a:cubicBezTo>
                    <a:pt x="274" y="24"/>
                    <a:pt x="269" y="16"/>
                    <a:pt x="262" y="12"/>
                  </a:cubicBezTo>
                  <a:cubicBezTo>
                    <a:pt x="251" y="6"/>
                    <a:pt x="226" y="0"/>
                    <a:pt x="226" y="0"/>
                  </a:cubicBezTo>
                  <a:cubicBezTo>
                    <a:pt x="189" y="37"/>
                    <a:pt x="231" y="1"/>
                    <a:pt x="172" y="30"/>
                  </a:cubicBezTo>
                  <a:cubicBezTo>
                    <a:pt x="135" y="49"/>
                    <a:pt x="110" y="85"/>
                    <a:pt x="76" y="108"/>
                  </a:cubicBezTo>
                  <a:cubicBezTo>
                    <a:pt x="61" y="153"/>
                    <a:pt x="83" y="99"/>
                    <a:pt x="52" y="138"/>
                  </a:cubicBezTo>
                  <a:cubicBezTo>
                    <a:pt x="48" y="143"/>
                    <a:pt x="50" y="151"/>
                    <a:pt x="46" y="156"/>
                  </a:cubicBezTo>
                  <a:cubicBezTo>
                    <a:pt x="7" y="204"/>
                    <a:pt x="42" y="141"/>
                    <a:pt x="22" y="18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Freeform 19">
              <a:extLst>
                <a:ext uri="{FF2B5EF4-FFF2-40B4-BE49-F238E27FC236}">
                  <a16:creationId xmlns:a16="http://schemas.microsoft.com/office/drawing/2014/main" id="{646A045D-83B1-4314-A09C-6852C39186D8}"/>
                </a:ext>
              </a:extLst>
            </p:cNvPr>
            <p:cNvSpPr>
              <a:spLocks/>
            </p:cNvSpPr>
            <p:nvPr/>
          </p:nvSpPr>
          <p:spPr bwMode="auto">
            <a:xfrm>
              <a:off x="2054" y="2276"/>
              <a:ext cx="445" cy="430"/>
            </a:xfrm>
            <a:custGeom>
              <a:avLst/>
              <a:gdLst>
                <a:gd name="T0" fmla="*/ 102 w 348"/>
                <a:gd name="T1" fmla="*/ 48 h 359"/>
                <a:gd name="T2" fmla="*/ 48 w 348"/>
                <a:gd name="T3" fmla="*/ 126 h 359"/>
                <a:gd name="T4" fmla="*/ 18 w 348"/>
                <a:gd name="T5" fmla="*/ 198 h 359"/>
                <a:gd name="T6" fmla="*/ 0 w 348"/>
                <a:gd name="T7" fmla="*/ 300 h 359"/>
                <a:gd name="T8" fmla="*/ 138 w 348"/>
                <a:gd name="T9" fmla="*/ 294 h 359"/>
                <a:gd name="T10" fmla="*/ 198 w 348"/>
                <a:gd name="T11" fmla="*/ 198 h 359"/>
                <a:gd name="T12" fmla="*/ 246 w 348"/>
                <a:gd name="T13" fmla="*/ 156 h 359"/>
                <a:gd name="T14" fmla="*/ 312 w 348"/>
                <a:gd name="T15" fmla="*/ 96 h 359"/>
                <a:gd name="T16" fmla="*/ 324 w 348"/>
                <a:gd name="T17" fmla="*/ 36 h 359"/>
                <a:gd name="T18" fmla="*/ 342 w 348"/>
                <a:gd name="T19" fmla="*/ 18 h 359"/>
                <a:gd name="T20" fmla="*/ 276 w 348"/>
                <a:gd name="T21" fmla="*/ 0 h 359"/>
                <a:gd name="T22" fmla="*/ 180 w 348"/>
                <a:gd name="T23" fmla="*/ 24 h 359"/>
                <a:gd name="T24" fmla="*/ 144 w 348"/>
                <a:gd name="T25" fmla="*/ 48 h 359"/>
                <a:gd name="T26" fmla="*/ 102 w 348"/>
                <a:gd name="T27" fmla="*/ 4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359">
                  <a:moveTo>
                    <a:pt x="102" y="48"/>
                  </a:moveTo>
                  <a:cubicBezTo>
                    <a:pt x="78" y="72"/>
                    <a:pt x="68" y="99"/>
                    <a:pt x="48" y="126"/>
                  </a:cubicBezTo>
                  <a:cubicBezTo>
                    <a:pt x="39" y="152"/>
                    <a:pt x="27" y="172"/>
                    <a:pt x="18" y="198"/>
                  </a:cubicBezTo>
                  <a:cubicBezTo>
                    <a:pt x="7" y="231"/>
                    <a:pt x="11" y="267"/>
                    <a:pt x="0" y="300"/>
                  </a:cubicBezTo>
                  <a:cubicBezTo>
                    <a:pt x="20" y="359"/>
                    <a:pt x="103" y="329"/>
                    <a:pt x="138" y="294"/>
                  </a:cubicBezTo>
                  <a:cubicBezTo>
                    <a:pt x="150" y="248"/>
                    <a:pt x="163" y="233"/>
                    <a:pt x="198" y="198"/>
                  </a:cubicBezTo>
                  <a:cubicBezTo>
                    <a:pt x="215" y="181"/>
                    <a:pt x="224" y="163"/>
                    <a:pt x="246" y="156"/>
                  </a:cubicBezTo>
                  <a:cubicBezTo>
                    <a:pt x="269" y="133"/>
                    <a:pt x="293" y="125"/>
                    <a:pt x="312" y="96"/>
                  </a:cubicBezTo>
                  <a:cubicBezTo>
                    <a:pt x="316" y="76"/>
                    <a:pt x="317" y="55"/>
                    <a:pt x="324" y="36"/>
                  </a:cubicBezTo>
                  <a:cubicBezTo>
                    <a:pt x="327" y="28"/>
                    <a:pt x="348" y="24"/>
                    <a:pt x="342" y="18"/>
                  </a:cubicBezTo>
                  <a:cubicBezTo>
                    <a:pt x="326" y="2"/>
                    <a:pt x="298" y="7"/>
                    <a:pt x="276" y="0"/>
                  </a:cubicBezTo>
                  <a:cubicBezTo>
                    <a:pt x="240" y="4"/>
                    <a:pt x="211" y="7"/>
                    <a:pt x="180" y="24"/>
                  </a:cubicBezTo>
                  <a:cubicBezTo>
                    <a:pt x="167" y="31"/>
                    <a:pt x="158" y="46"/>
                    <a:pt x="144" y="48"/>
                  </a:cubicBezTo>
                  <a:cubicBezTo>
                    <a:pt x="105" y="54"/>
                    <a:pt x="117" y="63"/>
                    <a:pt x="102" y="48"/>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Freeform 20">
              <a:extLst>
                <a:ext uri="{FF2B5EF4-FFF2-40B4-BE49-F238E27FC236}">
                  <a16:creationId xmlns:a16="http://schemas.microsoft.com/office/drawing/2014/main" id="{AF25C6F6-444A-43CD-873E-7D74A231AD01}"/>
                </a:ext>
              </a:extLst>
            </p:cNvPr>
            <p:cNvSpPr>
              <a:spLocks/>
            </p:cNvSpPr>
            <p:nvPr/>
          </p:nvSpPr>
          <p:spPr bwMode="auto">
            <a:xfrm>
              <a:off x="1989" y="1864"/>
              <a:ext cx="253" cy="441"/>
            </a:xfrm>
            <a:custGeom>
              <a:avLst/>
              <a:gdLst>
                <a:gd name="T0" fmla="*/ 33 w 198"/>
                <a:gd name="T1" fmla="*/ 98 h 368"/>
                <a:gd name="T2" fmla="*/ 51 w 198"/>
                <a:gd name="T3" fmla="*/ 296 h 368"/>
                <a:gd name="T4" fmla="*/ 93 w 198"/>
                <a:gd name="T5" fmla="*/ 368 h 368"/>
                <a:gd name="T6" fmla="*/ 117 w 198"/>
                <a:gd name="T7" fmla="*/ 314 h 368"/>
                <a:gd name="T8" fmla="*/ 69 w 198"/>
                <a:gd name="T9" fmla="*/ 32 h 368"/>
                <a:gd name="T10" fmla="*/ 45 w 198"/>
                <a:gd name="T11" fmla="*/ 68 h 368"/>
                <a:gd name="T12" fmla="*/ 33 w 198"/>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198" h="368">
                  <a:moveTo>
                    <a:pt x="33" y="98"/>
                  </a:moveTo>
                  <a:cubicBezTo>
                    <a:pt x="17" y="146"/>
                    <a:pt x="0" y="262"/>
                    <a:pt x="51" y="296"/>
                  </a:cubicBezTo>
                  <a:cubicBezTo>
                    <a:pt x="65" y="324"/>
                    <a:pt x="66" y="350"/>
                    <a:pt x="93" y="368"/>
                  </a:cubicBezTo>
                  <a:cubicBezTo>
                    <a:pt x="104" y="352"/>
                    <a:pt x="117" y="314"/>
                    <a:pt x="117" y="314"/>
                  </a:cubicBezTo>
                  <a:cubicBezTo>
                    <a:pt x="115" y="206"/>
                    <a:pt x="198" y="0"/>
                    <a:pt x="69" y="32"/>
                  </a:cubicBezTo>
                  <a:cubicBezTo>
                    <a:pt x="61" y="44"/>
                    <a:pt x="48" y="54"/>
                    <a:pt x="45" y="68"/>
                  </a:cubicBezTo>
                  <a:cubicBezTo>
                    <a:pt x="38" y="95"/>
                    <a:pt x="45" y="86"/>
                    <a:pt x="33" y="98"/>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Freeform 21">
              <a:extLst>
                <a:ext uri="{FF2B5EF4-FFF2-40B4-BE49-F238E27FC236}">
                  <a16:creationId xmlns:a16="http://schemas.microsoft.com/office/drawing/2014/main" id="{85C7B079-B3FE-47A3-A11C-3103C909000E}"/>
                </a:ext>
              </a:extLst>
            </p:cNvPr>
            <p:cNvSpPr>
              <a:spLocks/>
            </p:cNvSpPr>
            <p:nvPr/>
          </p:nvSpPr>
          <p:spPr bwMode="auto">
            <a:xfrm>
              <a:off x="1908" y="1478"/>
              <a:ext cx="352" cy="386"/>
            </a:xfrm>
            <a:custGeom>
              <a:avLst/>
              <a:gdLst>
                <a:gd name="T0" fmla="*/ 186 w 275"/>
                <a:gd name="T1" fmla="*/ 0 h 322"/>
                <a:gd name="T2" fmla="*/ 24 w 275"/>
                <a:gd name="T3" fmla="*/ 210 h 322"/>
                <a:gd name="T4" fmla="*/ 0 w 275"/>
                <a:gd name="T5" fmla="*/ 270 h 322"/>
                <a:gd name="T6" fmla="*/ 186 w 275"/>
                <a:gd name="T7" fmla="*/ 300 h 322"/>
                <a:gd name="T8" fmla="*/ 258 w 275"/>
                <a:gd name="T9" fmla="*/ 294 h 322"/>
                <a:gd name="T10" fmla="*/ 252 w 275"/>
                <a:gd name="T11" fmla="*/ 198 h 322"/>
                <a:gd name="T12" fmla="*/ 228 w 275"/>
                <a:gd name="T13" fmla="*/ 132 h 322"/>
                <a:gd name="T14" fmla="*/ 210 w 275"/>
                <a:gd name="T15" fmla="*/ 48 h 322"/>
                <a:gd name="T16" fmla="*/ 186 w 275"/>
                <a:gd name="T1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22">
                  <a:moveTo>
                    <a:pt x="186" y="0"/>
                  </a:moveTo>
                  <a:cubicBezTo>
                    <a:pt x="106" y="53"/>
                    <a:pt x="75" y="133"/>
                    <a:pt x="24" y="210"/>
                  </a:cubicBezTo>
                  <a:cubicBezTo>
                    <a:pt x="18" y="234"/>
                    <a:pt x="14" y="250"/>
                    <a:pt x="0" y="270"/>
                  </a:cubicBezTo>
                  <a:cubicBezTo>
                    <a:pt x="35" y="322"/>
                    <a:pt x="146" y="298"/>
                    <a:pt x="186" y="300"/>
                  </a:cubicBezTo>
                  <a:cubicBezTo>
                    <a:pt x="210" y="298"/>
                    <a:pt x="245" y="314"/>
                    <a:pt x="258" y="294"/>
                  </a:cubicBezTo>
                  <a:cubicBezTo>
                    <a:pt x="275" y="267"/>
                    <a:pt x="255" y="230"/>
                    <a:pt x="252" y="198"/>
                  </a:cubicBezTo>
                  <a:cubicBezTo>
                    <a:pt x="250" y="174"/>
                    <a:pt x="237" y="154"/>
                    <a:pt x="228" y="132"/>
                  </a:cubicBezTo>
                  <a:cubicBezTo>
                    <a:pt x="216" y="105"/>
                    <a:pt x="218" y="76"/>
                    <a:pt x="210" y="48"/>
                  </a:cubicBezTo>
                  <a:cubicBezTo>
                    <a:pt x="205" y="31"/>
                    <a:pt x="193" y="17"/>
                    <a:pt x="186"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Freeform 22">
              <a:extLst>
                <a:ext uri="{FF2B5EF4-FFF2-40B4-BE49-F238E27FC236}">
                  <a16:creationId xmlns:a16="http://schemas.microsoft.com/office/drawing/2014/main" id="{BB708405-1A35-4E94-B60F-F4604EDD57ED}"/>
                </a:ext>
              </a:extLst>
            </p:cNvPr>
            <p:cNvSpPr>
              <a:spLocks/>
            </p:cNvSpPr>
            <p:nvPr/>
          </p:nvSpPr>
          <p:spPr bwMode="auto">
            <a:xfrm>
              <a:off x="2209" y="1801"/>
              <a:ext cx="280" cy="448"/>
            </a:xfrm>
            <a:custGeom>
              <a:avLst/>
              <a:gdLst>
                <a:gd name="T0" fmla="*/ 155 w 219"/>
                <a:gd name="T1" fmla="*/ 0 h 374"/>
                <a:gd name="T2" fmla="*/ 65 w 219"/>
                <a:gd name="T3" fmla="*/ 84 h 374"/>
                <a:gd name="T4" fmla="*/ 17 w 219"/>
                <a:gd name="T5" fmla="*/ 186 h 374"/>
                <a:gd name="T6" fmla="*/ 11 w 219"/>
                <a:gd name="T7" fmla="*/ 294 h 374"/>
                <a:gd name="T8" fmla="*/ 17 w 219"/>
                <a:gd name="T9" fmla="*/ 360 h 374"/>
                <a:gd name="T10" fmla="*/ 83 w 219"/>
                <a:gd name="T11" fmla="*/ 354 h 374"/>
                <a:gd name="T12" fmla="*/ 131 w 219"/>
                <a:gd name="T13" fmla="*/ 306 h 374"/>
                <a:gd name="T14" fmla="*/ 155 w 219"/>
                <a:gd name="T15" fmla="*/ 204 h 374"/>
                <a:gd name="T16" fmla="*/ 179 w 219"/>
                <a:gd name="T17" fmla="*/ 168 h 374"/>
                <a:gd name="T18" fmla="*/ 203 w 219"/>
                <a:gd name="T19" fmla="*/ 102 h 374"/>
                <a:gd name="T20" fmla="*/ 155 w 219"/>
                <a:gd name="T21"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374">
                  <a:moveTo>
                    <a:pt x="155" y="0"/>
                  </a:moveTo>
                  <a:cubicBezTo>
                    <a:pt x="133" y="22"/>
                    <a:pt x="84" y="59"/>
                    <a:pt x="65" y="84"/>
                  </a:cubicBezTo>
                  <a:cubicBezTo>
                    <a:pt x="39" y="118"/>
                    <a:pt x="36" y="149"/>
                    <a:pt x="17" y="186"/>
                  </a:cubicBezTo>
                  <a:cubicBezTo>
                    <a:pt x="15" y="222"/>
                    <a:pt x="11" y="258"/>
                    <a:pt x="11" y="294"/>
                  </a:cubicBezTo>
                  <a:cubicBezTo>
                    <a:pt x="11" y="316"/>
                    <a:pt x="0" y="346"/>
                    <a:pt x="17" y="360"/>
                  </a:cubicBezTo>
                  <a:cubicBezTo>
                    <a:pt x="34" y="374"/>
                    <a:pt x="61" y="356"/>
                    <a:pt x="83" y="354"/>
                  </a:cubicBezTo>
                  <a:cubicBezTo>
                    <a:pt x="100" y="337"/>
                    <a:pt x="117" y="326"/>
                    <a:pt x="131" y="306"/>
                  </a:cubicBezTo>
                  <a:cubicBezTo>
                    <a:pt x="136" y="276"/>
                    <a:pt x="142" y="232"/>
                    <a:pt x="155" y="204"/>
                  </a:cubicBezTo>
                  <a:cubicBezTo>
                    <a:pt x="161" y="191"/>
                    <a:pt x="179" y="168"/>
                    <a:pt x="179" y="168"/>
                  </a:cubicBezTo>
                  <a:cubicBezTo>
                    <a:pt x="184" y="141"/>
                    <a:pt x="188" y="125"/>
                    <a:pt x="203" y="102"/>
                  </a:cubicBezTo>
                  <a:cubicBezTo>
                    <a:pt x="211" y="14"/>
                    <a:pt x="219" y="32"/>
                    <a:pt x="155"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Freeform 23">
              <a:extLst>
                <a:ext uri="{FF2B5EF4-FFF2-40B4-BE49-F238E27FC236}">
                  <a16:creationId xmlns:a16="http://schemas.microsoft.com/office/drawing/2014/main" id="{A5E8DF6A-4CDB-4D28-B0BE-A78FF5255960}"/>
                </a:ext>
              </a:extLst>
            </p:cNvPr>
            <p:cNvSpPr>
              <a:spLocks/>
            </p:cNvSpPr>
            <p:nvPr/>
          </p:nvSpPr>
          <p:spPr bwMode="auto">
            <a:xfrm>
              <a:off x="2177" y="1306"/>
              <a:ext cx="298" cy="404"/>
            </a:xfrm>
            <a:custGeom>
              <a:avLst/>
              <a:gdLst>
                <a:gd name="T0" fmla="*/ 0 w 233"/>
                <a:gd name="T1" fmla="*/ 0 h 338"/>
                <a:gd name="T2" fmla="*/ 24 w 233"/>
                <a:gd name="T3" fmla="*/ 72 h 338"/>
                <a:gd name="T4" fmla="*/ 114 w 233"/>
                <a:gd name="T5" fmla="*/ 264 h 338"/>
                <a:gd name="T6" fmla="*/ 150 w 233"/>
                <a:gd name="T7" fmla="*/ 336 h 338"/>
                <a:gd name="T8" fmla="*/ 186 w 233"/>
                <a:gd name="T9" fmla="*/ 330 h 338"/>
                <a:gd name="T10" fmla="*/ 204 w 233"/>
                <a:gd name="T11" fmla="*/ 264 h 338"/>
                <a:gd name="T12" fmla="*/ 228 w 233"/>
                <a:gd name="T13" fmla="*/ 138 h 338"/>
                <a:gd name="T14" fmla="*/ 222 w 233"/>
                <a:gd name="T15" fmla="*/ 66 h 338"/>
                <a:gd name="T16" fmla="*/ 162 w 233"/>
                <a:gd name="T17" fmla="*/ 48 h 338"/>
                <a:gd name="T18" fmla="*/ 0 w 233"/>
                <a:gd name="T19"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338">
                  <a:moveTo>
                    <a:pt x="0" y="0"/>
                  </a:moveTo>
                  <a:cubicBezTo>
                    <a:pt x="5" y="31"/>
                    <a:pt x="7" y="47"/>
                    <a:pt x="24" y="72"/>
                  </a:cubicBezTo>
                  <a:cubicBezTo>
                    <a:pt x="32" y="146"/>
                    <a:pt x="49" y="221"/>
                    <a:pt x="114" y="264"/>
                  </a:cubicBezTo>
                  <a:cubicBezTo>
                    <a:pt x="124" y="295"/>
                    <a:pt x="116" y="325"/>
                    <a:pt x="150" y="336"/>
                  </a:cubicBezTo>
                  <a:cubicBezTo>
                    <a:pt x="162" y="334"/>
                    <a:pt x="177" y="338"/>
                    <a:pt x="186" y="330"/>
                  </a:cubicBezTo>
                  <a:cubicBezTo>
                    <a:pt x="193" y="324"/>
                    <a:pt x="202" y="275"/>
                    <a:pt x="204" y="264"/>
                  </a:cubicBezTo>
                  <a:cubicBezTo>
                    <a:pt x="212" y="222"/>
                    <a:pt x="221" y="180"/>
                    <a:pt x="228" y="138"/>
                  </a:cubicBezTo>
                  <a:cubicBezTo>
                    <a:pt x="226" y="114"/>
                    <a:pt x="233" y="88"/>
                    <a:pt x="222" y="66"/>
                  </a:cubicBezTo>
                  <a:cubicBezTo>
                    <a:pt x="220" y="62"/>
                    <a:pt x="171" y="50"/>
                    <a:pt x="162" y="48"/>
                  </a:cubicBezTo>
                  <a:cubicBezTo>
                    <a:pt x="113" y="15"/>
                    <a:pt x="59" y="0"/>
                    <a:pt x="0"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2" name="TextBox 171">
            <a:extLst>
              <a:ext uri="{FF2B5EF4-FFF2-40B4-BE49-F238E27FC236}">
                <a16:creationId xmlns:a16="http://schemas.microsoft.com/office/drawing/2014/main" id="{90F73F57-E8F3-43D5-8A7F-B457DDDC0EB2}"/>
              </a:ext>
            </a:extLst>
          </p:cNvPr>
          <p:cNvSpPr txBox="1"/>
          <p:nvPr/>
        </p:nvSpPr>
        <p:spPr>
          <a:xfrm>
            <a:off x="10457042" y="3536171"/>
            <a:ext cx="1141659" cy="307777"/>
          </a:xfrm>
          <a:prstGeom prst="rect">
            <a:avLst/>
          </a:prstGeom>
          <a:solidFill>
            <a:schemeClr val="bg2">
              <a:lumMod val="20000"/>
              <a:lumOff val="80000"/>
            </a:schemeClr>
          </a:solidFill>
        </p:spPr>
        <p:txBody>
          <a:bodyPr wrap="none" rtlCol="0">
            <a:spAutoFit/>
          </a:bodyPr>
          <a:lstStyle/>
          <a:p>
            <a:r>
              <a:rPr lang="en-US" sz="1400"/>
              <a:t>Xi măng PC</a:t>
            </a:r>
            <a:endParaRPr lang="en-US" sz="1400" dirty="0"/>
          </a:p>
        </p:txBody>
      </p:sp>
      <p:sp>
        <p:nvSpPr>
          <p:cNvPr id="173" name="TextBox 172">
            <a:extLst>
              <a:ext uri="{FF2B5EF4-FFF2-40B4-BE49-F238E27FC236}">
                <a16:creationId xmlns:a16="http://schemas.microsoft.com/office/drawing/2014/main" id="{0866985F-0C27-42D0-9AB0-46CC617C6784}"/>
              </a:ext>
            </a:extLst>
          </p:cNvPr>
          <p:cNvSpPr txBox="1"/>
          <p:nvPr/>
        </p:nvSpPr>
        <p:spPr>
          <a:xfrm>
            <a:off x="11066252" y="1540325"/>
            <a:ext cx="1108060" cy="369332"/>
          </a:xfrm>
          <a:prstGeom prst="rect">
            <a:avLst/>
          </a:prstGeom>
          <a:noFill/>
        </p:spPr>
        <p:txBody>
          <a:bodyPr wrap="none" rtlCol="0">
            <a:spAutoFit/>
          </a:bodyPr>
          <a:lstStyle/>
          <a:p>
            <a:r>
              <a:rPr lang="en-US" b="1" dirty="0"/>
              <a:t>Vacancy</a:t>
            </a:r>
          </a:p>
        </p:txBody>
      </p:sp>
      <p:cxnSp>
        <p:nvCxnSpPr>
          <p:cNvPr id="174" name="Straight Connector 173">
            <a:extLst>
              <a:ext uri="{FF2B5EF4-FFF2-40B4-BE49-F238E27FC236}">
                <a16:creationId xmlns:a16="http://schemas.microsoft.com/office/drawing/2014/main" id="{F3227EB2-1380-4C60-81F7-1995B8CA3FEB}"/>
              </a:ext>
            </a:extLst>
          </p:cNvPr>
          <p:cNvCxnSpPr>
            <a:cxnSpLocks/>
            <a:endCxn id="173" idx="1"/>
          </p:cNvCxnSpPr>
          <p:nvPr/>
        </p:nvCxnSpPr>
        <p:spPr bwMode="auto">
          <a:xfrm flipV="1">
            <a:off x="10677645" y="1724991"/>
            <a:ext cx="388607" cy="5692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TextBox 174">
            <a:extLst>
              <a:ext uri="{FF2B5EF4-FFF2-40B4-BE49-F238E27FC236}">
                <a16:creationId xmlns:a16="http://schemas.microsoft.com/office/drawing/2014/main" id="{E69D4775-A659-4AAE-A148-DF16C77A8DCC}"/>
              </a:ext>
            </a:extLst>
          </p:cNvPr>
          <p:cNvSpPr txBox="1"/>
          <p:nvPr/>
        </p:nvSpPr>
        <p:spPr>
          <a:xfrm>
            <a:off x="10400548" y="3852859"/>
            <a:ext cx="1089306" cy="646331"/>
          </a:xfrm>
          <a:prstGeom prst="rect">
            <a:avLst/>
          </a:prstGeom>
          <a:noFill/>
        </p:spPr>
        <p:txBody>
          <a:bodyPr wrap="square" rtlCol="0">
            <a:spAutoFit/>
          </a:bodyPr>
          <a:lstStyle/>
          <a:p>
            <a:pPr algn="ctr"/>
            <a:r>
              <a:rPr lang="en-US" sz="3600" b="1" dirty="0">
                <a:solidFill>
                  <a:schemeClr val="accent1"/>
                </a:solidFill>
              </a:rPr>
              <a:t>VS</a:t>
            </a:r>
          </a:p>
        </p:txBody>
      </p:sp>
      <p:grpSp>
        <p:nvGrpSpPr>
          <p:cNvPr id="176" name="Group 24">
            <a:extLst>
              <a:ext uri="{FF2B5EF4-FFF2-40B4-BE49-F238E27FC236}">
                <a16:creationId xmlns:a16="http://schemas.microsoft.com/office/drawing/2014/main" id="{2089186D-7FB6-4097-823A-17F92CD795A6}"/>
              </a:ext>
            </a:extLst>
          </p:cNvPr>
          <p:cNvGrpSpPr>
            <a:grpSpLocks/>
          </p:cNvGrpSpPr>
          <p:nvPr/>
        </p:nvGrpSpPr>
        <p:grpSpPr bwMode="auto">
          <a:xfrm>
            <a:off x="10445736" y="4621412"/>
            <a:ext cx="1236097" cy="1199886"/>
            <a:chOff x="3094" y="1248"/>
            <a:chExt cx="1658" cy="1725"/>
          </a:xfrm>
        </p:grpSpPr>
        <p:sp>
          <p:nvSpPr>
            <p:cNvPr id="177" name="Rectangle 25">
              <a:extLst>
                <a:ext uri="{FF2B5EF4-FFF2-40B4-BE49-F238E27FC236}">
                  <a16:creationId xmlns:a16="http://schemas.microsoft.com/office/drawing/2014/main" id="{B0681DED-E911-4872-8BCF-12B4AA387796}"/>
                </a:ext>
              </a:extLst>
            </p:cNvPr>
            <p:cNvSpPr>
              <a:spLocks noChangeArrowheads="1"/>
            </p:cNvSpPr>
            <p:nvPr/>
          </p:nvSpPr>
          <p:spPr bwMode="auto">
            <a:xfrm>
              <a:off x="3094" y="1248"/>
              <a:ext cx="1658" cy="17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Freeform 26">
              <a:extLst>
                <a:ext uri="{FF2B5EF4-FFF2-40B4-BE49-F238E27FC236}">
                  <a16:creationId xmlns:a16="http://schemas.microsoft.com/office/drawing/2014/main" id="{6106560A-AF19-4971-9327-67FC2AFCE81A}"/>
                </a:ext>
              </a:extLst>
            </p:cNvPr>
            <p:cNvSpPr>
              <a:spLocks/>
            </p:cNvSpPr>
            <p:nvPr/>
          </p:nvSpPr>
          <p:spPr bwMode="auto">
            <a:xfrm>
              <a:off x="3094" y="1306"/>
              <a:ext cx="325" cy="409"/>
            </a:xfrm>
            <a:custGeom>
              <a:avLst/>
              <a:gdLst>
                <a:gd name="T0" fmla="*/ 104 w 254"/>
                <a:gd name="T1" fmla="*/ 0 h 342"/>
                <a:gd name="T2" fmla="*/ 44 w 254"/>
                <a:gd name="T3" fmla="*/ 54 h 342"/>
                <a:gd name="T4" fmla="*/ 32 w 254"/>
                <a:gd name="T5" fmla="*/ 72 h 342"/>
                <a:gd name="T6" fmla="*/ 44 w 254"/>
                <a:gd name="T7" fmla="*/ 246 h 342"/>
                <a:gd name="T8" fmla="*/ 110 w 254"/>
                <a:gd name="T9" fmla="*/ 342 h 342"/>
                <a:gd name="T10" fmla="*/ 164 w 254"/>
                <a:gd name="T11" fmla="*/ 312 h 342"/>
                <a:gd name="T12" fmla="*/ 200 w 254"/>
                <a:gd name="T13" fmla="*/ 258 h 342"/>
                <a:gd name="T14" fmla="*/ 206 w 254"/>
                <a:gd name="T15" fmla="*/ 240 h 342"/>
                <a:gd name="T16" fmla="*/ 248 w 254"/>
                <a:gd name="T17" fmla="*/ 222 h 342"/>
                <a:gd name="T18" fmla="*/ 242 w 254"/>
                <a:gd name="T19" fmla="*/ 180 h 342"/>
                <a:gd name="T20" fmla="*/ 230 w 254"/>
                <a:gd name="T21" fmla="*/ 162 h 342"/>
                <a:gd name="T22" fmla="*/ 254 w 254"/>
                <a:gd name="T23" fmla="*/ 90 h 342"/>
                <a:gd name="T24" fmla="*/ 212 w 254"/>
                <a:gd name="T25" fmla="*/ 54 h 342"/>
                <a:gd name="T26" fmla="*/ 182 w 254"/>
                <a:gd name="T27" fmla="*/ 18 h 342"/>
                <a:gd name="T28" fmla="*/ 104 w 254"/>
                <a:gd name="T2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342">
                  <a:moveTo>
                    <a:pt x="104" y="0"/>
                  </a:moveTo>
                  <a:cubicBezTo>
                    <a:pt x="70" y="11"/>
                    <a:pt x="65" y="22"/>
                    <a:pt x="44" y="54"/>
                  </a:cubicBezTo>
                  <a:cubicBezTo>
                    <a:pt x="40" y="60"/>
                    <a:pt x="32" y="72"/>
                    <a:pt x="32" y="72"/>
                  </a:cubicBezTo>
                  <a:cubicBezTo>
                    <a:pt x="27" y="128"/>
                    <a:pt x="0" y="202"/>
                    <a:pt x="44" y="246"/>
                  </a:cubicBezTo>
                  <a:cubicBezTo>
                    <a:pt x="50" y="308"/>
                    <a:pt x="50" y="322"/>
                    <a:pt x="110" y="342"/>
                  </a:cubicBezTo>
                  <a:cubicBezTo>
                    <a:pt x="128" y="330"/>
                    <a:pt x="146" y="324"/>
                    <a:pt x="164" y="312"/>
                  </a:cubicBezTo>
                  <a:cubicBezTo>
                    <a:pt x="172" y="289"/>
                    <a:pt x="189" y="280"/>
                    <a:pt x="200" y="258"/>
                  </a:cubicBezTo>
                  <a:cubicBezTo>
                    <a:pt x="203" y="252"/>
                    <a:pt x="202" y="244"/>
                    <a:pt x="206" y="240"/>
                  </a:cubicBezTo>
                  <a:cubicBezTo>
                    <a:pt x="213" y="233"/>
                    <a:pt x="237" y="226"/>
                    <a:pt x="248" y="222"/>
                  </a:cubicBezTo>
                  <a:cubicBezTo>
                    <a:pt x="246" y="208"/>
                    <a:pt x="246" y="194"/>
                    <a:pt x="242" y="180"/>
                  </a:cubicBezTo>
                  <a:cubicBezTo>
                    <a:pt x="240" y="173"/>
                    <a:pt x="231" y="169"/>
                    <a:pt x="230" y="162"/>
                  </a:cubicBezTo>
                  <a:cubicBezTo>
                    <a:pt x="227" y="138"/>
                    <a:pt x="247" y="112"/>
                    <a:pt x="254" y="90"/>
                  </a:cubicBezTo>
                  <a:cubicBezTo>
                    <a:pt x="246" y="66"/>
                    <a:pt x="236" y="62"/>
                    <a:pt x="212" y="54"/>
                  </a:cubicBezTo>
                  <a:cubicBezTo>
                    <a:pt x="201" y="43"/>
                    <a:pt x="195" y="26"/>
                    <a:pt x="182" y="18"/>
                  </a:cubicBezTo>
                  <a:cubicBezTo>
                    <a:pt x="163" y="6"/>
                    <a:pt x="126" y="0"/>
                    <a:pt x="10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Freeform 27">
              <a:extLst>
                <a:ext uri="{FF2B5EF4-FFF2-40B4-BE49-F238E27FC236}">
                  <a16:creationId xmlns:a16="http://schemas.microsoft.com/office/drawing/2014/main" id="{5BAE3564-66F3-4A2B-A28D-343F3F84F750}"/>
                </a:ext>
              </a:extLst>
            </p:cNvPr>
            <p:cNvSpPr>
              <a:spLocks/>
            </p:cNvSpPr>
            <p:nvPr/>
          </p:nvSpPr>
          <p:spPr bwMode="auto">
            <a:xfrm>
              <a:off x="3217" y="2571"/>
              <a:ext cx="417" cy="317"/>
            </a:xfrm>
            <a:custGeom>
              <a:avLst/>
              <a:gdLst>
                <a:gd name="T0" fmla="*/ 274 w 326"/>
                <a:gd name="T1" fmla="*/ 0 h 265"/>
                <a:gd name="T2" fmla="*/ 100 w 326"/>
                <a:gd name="T3" fmla="*/ 72 h 265"/>
                <a:gd name="T4" fmla="*/ 88 w 326"/>
                <a:gd name="T5" fmla="*/ 108 h 265"/>
                <a:gd name="T6" fmla="*/ 52 w 326"/>
                <a:gd name="T7" fmla="*/ 144 h 265"/>
                <a:gd name="T8" fmla="*/ 4 w 326"/>
                <a:gd name="T9" fmla="*/ 216 h 265"/>
                <a:gd name="T10" fmla="*/ 10 w 326"/>
                <a:gd name="T11" fmla="*/ 252 h 265"/>
                <a:gd name="T12" fmla="*/ 82 w 326"/>
                <a:gd name="T13" fmla="*/ 264 h 265"/>
                <a:gd name="T14" fmla="*/ 268 w 326"/>
                <a:gd name="T15" fmla="*/ 240 h 265"/>
                <a:gd name="T16" fmla="*/ 280 w 326"/>
                <a:gd name="T17" fmla="*/ 186 h 265"/>
                <a:gd name="T18" fmla="*/ 298 w 326"/>
                <a:gd name="T19" fmla="*/ 174 h 265"/>
                <a:gd name="T20" fmla="*/ 316 w 326"/>
                <a:gd name="T21" fmla="*/ 132 h 265"/>
                <a:gd name="T22" fmla="*/ 316 w 326"/>
                <a:gd name="T23" fmla="*/ 90 h 265"/>
                <a:gd name="T24" fmla="*/ 292 w 326"/>
                <a:gd name="T25" fmla="*/ 54 h 265"/>
                <a:gd name="T26" fmla="*/ 274 w 326"/>
                <a:gd name="T2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265">
                  <a:moveTo>
                    <a:pt x="274" y="0"/>
                  </a:moveTo>
                  <a:cubicBezTo>
                    <a:pt x="180" y="7"/>
                    <a:pt x="163" y="9"/>
                    <a:pt x="100" y="72"/>
                  </a:cubicBezTo>
                  <a:cubicBezTo>
                    <a:pt x="96" y="84"/>
                    <a:pt x="97" y="99"/>
                    <a:pt x="88" y="108"/>
                  </a:cubicBezTo>
                  <a:cubicBezTo>
                    <a:pt x="76" y="120"/>
                    <a:pt x="52" y="144"/>
                    <a:pt x="52" y="144"/>
                  </a:cubicBezTo>
                  <a:cubicBezTo>
                    <a:pt x="42" y="174"/>
                    <a:pt x="25" y="195"/>
                    <a:pt x="4" y="216"/>
                  </a:cubicBezTo>
                  <a:cubicBezTo>
                    <a:pt x="6" y="228"/>
                    <a:pt x="0" y="246"/>
                    <a:pt x="10" y="252"/>
                  </a:cubicBezTo>
                  <a:cubicBezTo>
                    <a:pt x="31" y="265"/>
                    <a:pt x="82" y="264"/>
                    <a:pt x="82" y="264"/>
                  </a:cubicBezTo>
                  <a:cubicBezTo>
                    <a:pt x="137" y="227"/>
                    <a:pt x="207" y="260"/>
                    <a:pt x="268" y="240"/>
                  </a:cubicBezTo>
                  <a:cubicBezTo>
                    <a:pt x="272" y="222"/>
                    <a:pt x="272" y="203"/>
                    <a:pt x="280" y="186"/>
                  </a:cubicBezTo>
                  <a:cubicBezTo>
                    <a:pt x="283" y="179"/>
                    <a:pt x="294" y="180"/>
                    <a:pt x="298" y="174"/>
                  </a:cubicBezTo>
                  <a:cubicBezTo>
                    <a:pt x="299" y="173"/>
                    <a:pt x="313" y="136"/>
                    <a:pt x="316" y="132"/>
                  </a:cubicBezTo>
                  <a:cubicBezTo>
                    <a:pt x="321" y="111"/>
                    <a:pt x="326" y="109"/>
                    <a:pt x="316" y="90"/>
                  </a:cubicBezTo>
                  <a:cubicBezTo>
                    <a:pt x="309" y="77"/>
                    <a:pt x="292" y="54"/>
                    <a:pt x="292" y="54"/>
                  </a:cubicBezTo>
                  <a:cubicBezTo>
                    <a:pt x="288" y="36"/>
                    <a:pt x="288" y="14"/>
                    <a:pt x="27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Freeform 28">
              <a:extLst>
                <a:ext uri="{FF2B5EF4-FFF2-40B4-BE49-F238E27FC236}">
                  <a16:creationId xmlns:a16="http://schemas.microsoft.com/office/drawing/2014/main" id="{3D77D708-4496-40F0-8358-759B3BCCF36C}"/>
                </a:ext>
              </a:extLst>
            </p:cNvPr>
            <p:cNvSpPr>
              <a:spLocks/>
            </p:cNvSpPr>
            <p:nvPr/>
          </p:nvSpPr>
          <p:spPr bwMode="auto">
            <a:xfrm>
              <a:off x="3524" y="1248"/>
              <a:ext cx="426" cy="359"/>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Freeform 29">
              <a:extLst>
                <a:ext uri="{FF2B5EF4-FFF2-40B4-BE49-F238E27FC236}">
                  <a16:creationId xmlns:a16="http://schemas.microsoft.com/office/drawing/2014/main" id="{B32AC729-413D-42E8-A5C0-FC670A99460F}"/>
                </a:ext>
              </a:extLst>
            </p:cNvPr>
            <p:cNvSpPr>
              <a:spLocks/>
            </p:cNvSpPr>
            <p:nvPr/>
          </p:nvSpPr>
          <p:spPr bwMode="auto">
            <a:xfrm>
              <a:off x="3708" y="2571"/>
              <a:ext cx="203" cy="336"/>
            </a:xfrm>
            <a:custGeom>
              <a:avLst/>
              <a:gdLst>
                <a:gd name="T0" fmla="*/ 42 w 159"/>
                <a:gd name="T1" fmla="*/ 54 h 281"/>
                <a:gd name="T2" fmla="*/ 36 w 159"/>
                <a:gd name="T3" fmla="*/ 84 h 281"/>
                <a:gd name="T4" fmla="*/ 24 w 159"/>
                <a:gd name="T5" fmla="*/ 108 h 281"/>
                <a:gd name="T6" fmla="*/ 18 w 159"/>
                <a:gd name="T7" fmla="*/ 168 h 281"/>
                <a:gd name="T8" fmla="*/ 6 w 159"/>
                <a:gd name="T9" fmla="*/ 204 h 281"/>
                <a:gd name="T10" fmla="*/ 0 w 159"/>
                <a:gd name="T11" fmla="*/ 222 h 281"/>
                <a:gd name="T12" fmla="*/ 12 w 159"/>
                <a:gd name="T13" fmla="*/ 264 h 281"/>
                <a:gd name="T14" fmla="*/ 60 w 159"/>
                <a:gd name="T15" fmla="*/ 240 h 281"/>
                <a:gd name="T16" fmla="*/ 96 w 159"/>
                <a:gd name="T17" fmla="*/ 234 h 281"/>
                <a:gd name="T18" fmla="*/ 144 w 159"/>
                <a:gd name="T19" fmla="*/ 132 h 281"/>
                <a:gd name="T20" fmla="*/ 150 w 159"/>
                <a:gd name="T21" fmla="*/ 48 h 281"/>
                <a:gd name="T22" fmla="*/ 156 w 159"/>
                <a:gd name="T23" fmla="*/ 12 h 281"/>
                <a:gd name="T24" fmla="*/ 138 w 159"/>
                <a:gd name="T25" fmla="*/ 0 h 281"/>
                <a:gd name="T26" fmla="*/ 90 w 159"/>
                <a:gd name="T27" fmla="*/ 12 h 281"/>
                <a:gd name="T28" fmla="*/ 42 w 159"/>
                <a:gd name="T29" fmla="*/ 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281">
                  <a:moveTo>
                    <a:pt x="42" y="54"/>
                  </a:moveTo>
                  <a:cubicBezTo>
                    <a:pt x="40" y="64"/>
                    <a:pt x="39" y="74"/>
                    <a:pt x="36" y="84"/>
                  </a:cubicBezTo>
                  <a:cubicBezTo>
                    <a:pt x="33" y="92"/>
                    <a:pt x="26" y="99"/>
                    <a:pt x="24" y="108"/>
                  </a:cubicBezTo>
                  <a:cubicBezTo>
                    <a:pt x="20" y="128"/>
                    <a:pt x="22" y="148"/>
                    <a:pt x="18" y="168"/>
                  </a:cubicBezTo>
                  <a:cubicBezTo>
                    <a:pt x="16" y="180"/>
                    <a:pt x="10" y="192"/>
                    <a:pt x="6" y="204"/>
                  </a:cubicBezTo>
                  <a:cubicBezTo>
                    <a:pt x="4" y="210"/>
                    <a:pt x="0" y="222"/>
                    <a:pt x="0" y="222"/>
                  </a:cubicBezTo>
                  <a:cubicBezTo>
                    <a:pt x="4" y="236"/>
                    <a:pt x="1" y="255"/>
                    <a:pt x="12" y="264"/>
                  </a:cubicBezTo>
                  <a:cubicBezTo>
                    <a:pt x="32" y="281"/>
                    <a:pt x="50" y="244"/>
                    <a:pt x="60" y="240"/>
                  </a:cubicBezTo>
                  <a:cubicBezTo>
                    <a:pt x="71" y="235"/>
                    <a:pt x="84" y="236"/>
                    <a:pt x="96" y="234"/>
                  </a:cubicBezTo>
                  <a:cubicBezTo>
                    <a:pt x="108" y="197"/>
                    <a:pt x="135" y="170"/>
                    <a:pt x="144" y="132"/>
                  </a:cubicBezTo>
                  <a:cubicBezTo>
                    <a:pt x="146" y="104"/>
                    <a:pt x="147" y="76"/>
                    <a:pt x="150" y="48"/>
                  </a:cubicBezTo>
                  <a:cubicBezTo>
                    <a:pt x="151" y="36"/>
                    <a:pt x="159" y="24"/>
                    <a:pt x="156" y="12"/>
                  </a:cubicBezTo>
                  <a:cubicBezTo>
                    <a:pt x="154" y="5"/>
                    <a:pt x="144" y="4"/>
                    <a:pt x="138" y="0"/>
                  </a:cubicBezTo>
                  <a:cubicBezTo>
                    <a:pt x="134" y="1"/>
                    <a:pt x="98" y="7"/>
                    <a:pt x="90" y="12"/>
                  </a:cubicBezTo>
                  <a:cubicBezTo>
                    <a:pt x="67" y="27"/>
                    <a:pt x="68" y="45"/>
                    <a:pt x="42" y="54"/>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Freeform 30">
              <a:extLst>
                <a:ext uri="{FF2B5EF4-FFF2-40B4-BE49-F238E27FC236}">
                  <a16:creationId xmlns:a16="http://schemas.microsoft.com/office/drawing/2014/main" id="{28359B1D-7F55-4269-B7D8-3BF00AC6C309}"/>
                </a:ext>
              </a:extLst>
            </p:cNvPr>
            <p:cNvSpPr>
              <a:spLocks/>
            </p:cNvSpPr>
            <p:nvPr/>
          </p:nvSpPr>
          <p:spPr bwMode="auto">
            <a:xfrm rot="-3853458">
              <a:off x="3793" y="1566"/>
              <a:ext cx="190" cy="360"/>
            </a:xfrm>
            <a:custGeom>
              <a:avLst/>
              <a:gdLst>
                <a:gd name="T0" fmla="*/ 42 w 159"/>
                <a:gd name="T1" fmla="*/ 54 h 281"/>
                <a:gd name="T2" fmla="*/ 36 w 159"/>
                <a:gd name="T3" fmla="*/ 84 h 281"/>
                <a:gd name="T4" fmla="*/ 24 w 159"/>
                <a:gd name="T5" fmla="*/ 108 h 281"/>
                <a:gd name="T6" fmla="*/ 18 w 159"/>
                <a:gd name="T7" fmla="*/ 168 h 281"/>
                <a:gd name="T8" fmla="*/ 6 w 159"/>
                <a:gd name="T9" fmla="*/ 204 h 281"/>
                <a:gd name="T10" fmla="*/ 0 w 159"/>
                <a:gd name="T11" fmla="*/ 222 h 281"/>
                <a:gd name="T12" fmla="*/ 12 w 159"/>
                <a:gd name="T13" fmla="*/ 264 h 281"/>
                <a:gd name="T14" fmla="*/ 60 w 159"/>
                <a:gd name="T15" fmla="*/ 240 h 281"/>
                <a:gd name="T16" fmla="*/ 96 w 159"/>
                <a:gd name="T17" fmla="*/ 234 h 281"/>
                <a:gd name="T18" fmla="*/ 144 w 159"/>
                <a:gd name="T19" fmla="*/ 132 h 281"/>
                <a:gd name="T20" fmla="*/ 150 w 159"/>
                <a:gd name="T21" fmla="*/ 48 h 281"/>
                <a:gd name="T22" fmla="*/ 156 w 159"/>
                <a:gd name="T23" fmla="*/ 12 h 281"/>
                <a:gd name="T24" fmla="*/ 138 w 159"/>
                <a:gd name="T25" fmla="*/ 0 h 281"/>
                <a:gd name="T26" fmla="*/ 90 w 159"/>
                <a:gd name="T27" fmla="*/ 12 h 281"/>
                <a:gd name="T28" fmla="*/ 42 w 159"/>
                <a:gd name="T29" fmla="*/ 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281">
                  <a:moveTo>
                    <a:pt x="42" y="54"/>
                  </a:moveTo>
                  <a:cubicBezTo>
                    <a:pt x="40" y="64"/>
                    <a:pt x="39" y="74"/>
                    <a:pt x="36" y="84"/>
                  </a:cubicBezTo>
                  <a:cubicBezTo>
                    <a:pt x="33" y="92"/>
                    <a:pt x="26" y="99"/>
                    <a:pt x="24" y="108"/>
                  </a:cubicBezTo>
                  <a:cubicBezTo>
                    <a:pt x="20" y="128"/>
                    <a:pt x="22" y="148"/>
                    <a:pt x="18" y="168"/>
                  </a:cubicBezTo>
                  <a:cubicBezTo>
                    <a:pt x="16" y="180"/>
                    <a:pt x="10" y="192"/>
                    <a:pt x="6" y="204"/>
                  </a:cubicBezTo>
                  <a:cubicBezTo>
                    <a:pt x="4" y="210"/>
                    <a:pt x="0" y="222"/>
                    <a:pt x="0" y="222"/>
                  </a:cubicBezTo>
                  <a:cubicBezTo>
                    <a:pt x="4" y="236"/>
                    <a:pt x="1" y="255"/>
                    <a:pt x="12" y="264"/>
                  </a:cubicBezTo>
                  <a:cubicBezTo>
                    <a:pt x="32" y="281"/>
                    <a:pt x="50" y="244"/>
                    <a:pt x="60" y="240"/>
                  </a:cubicBezTo>
                  <a:cubicBezTo>
                    <a:pt x="71" y="235"/>
                    <a:pt x="84" y="236"/>
                    <a:pt x="96" y="234"/>
                  </a:cubicBezTo>
                  <a:cubicBezTo>
                    <a:pt x="108" y="197"/>
                    <a:pt x="135" y="170"/>
                    <a:pt x="144" y="132"/>
                  </a:cubicBezTo>
                  <a:cubicBezTo>
                    <a:pt x="146" y="104"/>
                    <a:pt x="147" y="76"/>
                    <a:pt x="150" y="48"/>
                  </a:cubicBezTo>
                  <a:cubicBezTo>
                    <a:pt x="151" y="36"/>
                    <a:pt x="159" y="24"/>
                    <a:pt x="156" y="12"/>
                  </a:cubicBezTo>
                  <a:cubicBezTo>
                    <a:pt x="154" y="5"/>
                    <a:pt x="144" y="4"/>
                    <a:pt x="138" y="0"/>
                  </a:cubicBezTo>
                  <a:cubicBezTo>
                    <a:pt x="134" y="1"/>
                    <a:pt x="98" y="7"/>
                    <a:pt x="90" y="12"/>
                  </a:cubicBezTo>
                  <a:cubicBezTo>
                    <a:pt x="67" y="27"/>
                    <a:pt x="68" y="45"/>
                    <a:pt x="42" y="54"/>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Freeform 31">
              <a:extLst>
                <a:ext uri="{FF2B5EF4-FFF2-40B4-BE49-F238E27FC236}">
                  <a16:creationId xmlns:a16="http://schemas.microsoft.com/office/drawing/2014/main" id="{5A979483-70FE-4CAB-83CC-58625CFE93E2}"/>
                </a:ext>
              </a:extLst>
            </p:cNvPr>
            <p:cNvSpPr>
              <a:spLocks/>
            </p:cNvSpPr>
            <p:nvPr/>
          </p:nvSpPr>
          <p:spPr bwMode="auto">
            <a:xfrm rot="-3083684">
              <a:off x="3701" y="1773"/>
              <a:ext cx="398" cy="384"/>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Freeform 32">
              <a:extLst>
                <a:ext uri="{FF2B5EF4-FFF2-40B4-BE49-F238E27FC236}">
                  <a16:creationId xmlns:a16="http://schemas.microsoft.com/office/drawing/2014/main" id="{B2774A2F-130D-488E-AF13-EBB51F902825}"/>
                </a:ext>
              </a:extLst>
            </p:cNvPr>
            <p:cNvSpPr>
              <a:spLocks/>
            </p:cNvSpPr>
            <p:nvPr/>
          </p:nvSpPr>
          <p:spPr bwMode="auto">
            <a:xfrm rot="-6275106">
              <a:off x="3578" y="2118"/>
              <a:ext cx="398" cy="384"/>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 name="Freeform 33">
              <a:extLst>
                <a:ext uri="{FF2B5EF4-FFF2-40B4-BE49-F238E27FC236}">
                  <a16:creationId xmlns:a16="http://schemas.microsoft.com/office/drawing/2014/main" id="{A3ED849E-DDE3-4AAC-98E3-58693F6D3A57}"/>
                </a:ext>
              </a:extLst>
            </p:cNvPr>
            <p:cNvSpPr>
              <a:spLocks/>
            </p:cNvSpPr>
            <p:nvPr/>
          </p:nvSpPr>
          <p:spPr bwMode="auto">
            <a:xfrm rot="-9220322">
              <a:off x="3892" y="2111"/>
              <a:ext cx="426" cy="359"/>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Freeform 34">
              <a:extLst>
                <a:ext uri="{FF2B5EF4-FFF2-40B4-BE49-F238E27FC236}">
                  <a16:creationId xmlns:a16="http://schemas.microsoft.com/office/drawing/2014/main" id="{2632B5A8-0B07-46CD-9404-935E717E106B}"/>
                </a:ext>
              </a:extLst>
            </p:cNvPr>
            <p:cNvSpPr>
              <a:spLocks/>
            </p:cNvSpPr>
            <p:nvPr/>
          </p:nvSpPr>
          <p:spPr bwMode="auto">
            <a:xfrm rot="-11414790">
              <a:off x="3831" y="1248"/>
              <a:ext cx="426" cy="359"/>
            </a:xfrm>
            <a:custGeom>
              <a:avLst/>
              <a:gdLst>
                <a:gd name="T0" fmla="*/ 0 w 333"/>
                <a:gd name="T1" fmla="*/ 90 h 300"/>
                <a:gd name="T2" fmla="*/ 6 w 333"/>
                <a:gd name="T3" fmla="*/ 144 h 300"/>
                <a:gd name="T4" fmla="*/ 24 w 333"/>
                <a:gd name="T5" fmla="*/ 162 h 300"/>
                <a:gd name="T6" fmla="*/ 54 w 333"/>
                <a:gd name="T7" fmla="*/ 168 h 300"/>
                <a:gd name="T8" fmla="*/ 120 w 333"/>
                <a:gd name="T9" fmla="*/ 198 h 300"/>
                <a:gd name="T10" fmla="*/ 276 w 333"/>
                <a:gd name="T11" fmla="*/ 300 h 300"/>
                <a:gd name="T12" fmla="*/ 234 w 333"/>
                <a:gd name="T13" fmla="*/ 180 h 300"/>
                <a:gd name="T14" fmla="*/ 228 w 333"/>
                <a:gd name="T15" fmla="*/ 162 h 300"/>
                <a:gd name="T16" fmla="*/ 216 w 333"/>
                <a:gd name="T17" fmla="*/ 66 h 300"/>
                <a:gd name="T18" fmla="*/ 84 w 333"/>
                <a:gd name="T19" fmla="*/ 0 h 300"/>
                <a:gd name="T20" fmla="*/ 30 w 333"/>
                <a:gd name="T21" fmla="*/ 60 h 300"/>
                <a:gd name="T22" fmla="*/ 0 w 333"/>
                <a:gd name="T23"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00">
                  <a:moveTo>
                    <a:pt x="0" y="90"/>
                  </a:moveTo>
                  <a:cubicBezTo>
                    <a:pt x="2" y="108"/>
                    <a:pt x="0" y="127"/>
                    <a:pt x="6" y="144"/>
                  </a:cubicBezTo>
                  <a:cubicBezTo>
                    <a:pt x="9" y="152"/>
                    <a:pt x="16" y="158"/>
                    <a:pt x="24" y="162"/>
                  </a:cubicBezTo>
                  <a:cubicBezTo>
                    <a:pt x="33" y="167"/>
                    <a:pt x="44" y="166"/>
                    <a:pt x="54" y="168"/>
                  </a:cubicBezTo>
                  <a:cubicBezTo>
                    <a:pt x="77" y="174"/>
                    <a:pt x="99" y="188"/>
                    <a:pt x="120" y="198"/>
                  </a:cubicBezTo>
                  <a:cubicBezTo>
                    <a:pt x="156" y="253"/>
                    <a:pt x="216" y="280"/>
                    <a:pt x="276" y="300"/>
                  </a:cubicBezTo>
                  <a:cubicBezTo>
                    <a:pt x="333" y="262"/>
                    <a:pt x="269" y="203"/>
                    <a:pt x="234" y="180"/>
                  </a:cubicBezTo>
                  <a:cubicBezTo>
                    <a:pt x="232" y="174"/>
                    <a:pt x="229" y="168"/>
                    <a:pt x="228" y="162"/>
                  </a:cubicBezTo>
                  <a:cubicBezTo>
                    <a:pt x="223" y="130"/>
                    <a:pt x="224" y="97"/>
                    <a:pt x="216" y="66"/>
                  </a:cubicBezTo>
                  <a:cubicBezTo>
                    <a:pt x="201" y="12"/>
                    <a:pt x="129" y="11"/>
                    <a:pt x="84" y="0"/>
                  </a:cubicBezTo>
                  <a:cubicBezTo>
                    <a:pt x="57" y="18"/>
                    <a:pt x="55" y="43"/>
                    <a:pt x="30" y="60"/>
                  </a:cubicBezTo>
                  <a:cubicBezTo>
                    <a:pt x="14" y="84"/>
                    <a:pt x="24" y="74"/>
                    <a:pt x="0" y="9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Freeform 35">
              <a:extLst>
                <a:ext uri="{FF2B5EF4-FFF2-40B4-BE49-F238E27FC236}">
                  <a16:creationId xmlns:a16="http://schemas.microsoft.com/office/drawing/2014/main" id="{65D1FF55-5BD8-4A03-BFF5-E8B1DFC33948}"/>
                </a:ext>
              </a:extLst>
            </p:cNvPr>
            <p:cNvSpPr>
              <a:spLocks/>
            </p:cNvSpPr>
            <p:nvPr/>
          </p:nvSpPr>
          <p:spPr bwMode="auto">
            <a:xfrm rot="-5605861">
              <a:off x="3222" y="1699"/>
              <a:ext cx="304" cy="438"/>
            </a:xfrm>
            <a:custGeom>
              <a:avLst/>
              <a:gdLst>
                <a:gd name="T0" fmla="*/ 104 w 254"/>
                <a:gd name="T1" fmla="*/ 0 h 342"/>
                <a:gd name="T2" fmla="*/ 44 w 254"/>
                <a:gd name="T3" fmla="*/ 54 h 342"/>
                <a:gd name="T4" fmla="*/ 32 w 254"/>
                <a:gd name="T5" fmla="*/ 72 h 342"/>
                <a:gd name="T6" fmla="*/ 44 w 254"/>
                <a:gd name="T7" fmla="*/ 246 h 342"/>
                <a:gd name="T8" fmla="*/ 110 w 254"/>
                <a:gd name="T9" fmla="*/ 342 h 342"/>
                <a:gd name="T10" fmla="*/ 164 w 254"/>
                <a:gd name="T11" fmla="*/ 312 h 342"/>
                <a:gd name="T12" fmla="*/ 200 w 254"/>
                <a:gd name="T13" fmla="*/ 258 h 342"/>
                <a:gd name="T14" fmla="*/ 206 w 254"/>
                <a:gd name="T15" fmla="*/ 240 h 342"/>
                <a:gd name="T16" fmla="*/ 248 w 254"/>
                <a:gd name="T17" fmla="*/ 222 h 342"/>
                <a:gd name="T18" fmla="*/ 242 w 254"/>
                <a:gd name="T19" fmla="*/ 180 h 342"/>
                <a:gd name="T20" fmla="*/ 230 w 254"/>
                <a:gd name="T21" fmla="*/ 162 h 342"/>
                <a:gd name="T22" fmla="*/ 254 w 254"/>
                <a:gd name="T23" fmla="*/ 90 h 342"/>
                <a:gd name="T24" fmla="*/ 212 w 254"/>
                <a:gd name="T25" fmla="*/ 54 h 342"/>
                <a:gd name="T26" fmla="*/ 182 w 254"/>
                <a:gd name="T27" fmla="*/ 18 h 342"/>
                <a:gd name="T28" fmla="*/ 104 w 254"/>
                <a:gd name="T2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342">
                  <a:moveTo>
                    <a:pt x="104" y="0"/>
                  </a:moveTo>
                  <a:cubicBezTo>
                    <a:pt x="70" y="11"/>
                    <a:pt x="65" y="22"/>
                    <a:pt x="44" y="54"/>
                  </a:cubicBezTo>
                  <a:cubicBezTo>
                    <a:pt x="40" y="60"/>
                    <a:pt x="32" y="72"/>
                    <a:pt x="32" y="72"/>
                  </a:cubicBezTo>
                  <a:cubicBezTo>
                    <a:pt x="27" y="128"/>
                    <a:pt x="0" y="202"/>
                    <a:pt x="44" y="246"/>
                  </a:cubicBezTo>
                  <a:cubicBezTo>
                    <a:pt x="50" y="308"/>
                    <a:pt x="50" y="322"/>
                    <a:pt x="110" y="342"/>
                  </a:cubicBezTo>
                  <a:cubicBezTo>
                    <a:pt x="128" y="330"/>
                    <a:pt x="146" y="324"/>
                    <a:pt x="164" y="312"/>
                  </a:cubicBezTo>
                  <a:cubicBezTo>
                    <a:pt x="172" y="289"/>
                    <a:pt x="189" y="280"/>
                    <a:pt x="200" y="258"/>
                  </a:cubicBezTo>
                  <a:cubicBezTo>
                    <a:pt x="203" y="252"/>
                    <a:pt x="202" y="244"/>
                    <a:pt x="206" y="240"/>
                  </a:cubicBezTo>
                  <a:cubicBezTo>
                    <a:pt x="213" y="233"/>
                    <a:pt x="237" y="226"/>
                    <a:pt x="248" y="222"/>
                  </a:cubicBezTo>
                  <a:cubicBezTo>
                    <a:pt x="246" y="208"/>
                    <a:pt x="246" y="194"/>
                    <a:pt x="242" y="180"/>
                  </a:cubicBezTo>
                  <a:cubicBezTo>
                    <a:pt x="240" y="173"/>
                    <a:pt x="231" y="169"/>
                    <a:pt x="230" y="162"/>
                  </a:cubicBezTo>
                  <a:cubicBezTo>
                    <a:pt x="227" y="138"/>
                    <a:pt x="247" y="112"/>
                    <a:pt x="254" y="90"/>
                  </a:cubicBezTo>
                  <a:cubicBezTo>
                    <a:pt x="246" y="66"/>
                    <a:pt x="236" y="62"/>
                    <a:pt x="212" y="54"/>
                  </a:cubicBezTo>
                  <a:cubicBezTo>
                    <a:pt x="201" y="43"/>
                    <a:pt x="195" y="26"/>
                    <a:pt x="182" y="18"/>
                  </a:cubicBezTo>
                  <a:cubicBezTo>
                    <a:pt x="163" y="6"/>
                    <a:pt x="126" y="0"/>
                    <a:pt x="10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Freeform 36">
              <a:extLst>
                <a:ext uri="{FF2B5EF4-FFF2-40B4-BE49-F238E27FC236}">
                  <a16:creationId xmlns:a16="http://schemas.microsoft.com/office/drawing/2014/main" id="{05D4D85C-2F6F-4D2F-8593-14FF6F54F145}"/>
                </a:ext>
              </a:extLst>
            </p:cNvPr>
            <p:cNvSpPr>
              <a:spLocks/>
            </p:cNvSpPr>
            <p:nvPr/>
          </p:nvSpPr>
          <p:spPr bwMode="auto">
            <a:xfrm rot="-5850681">
              <a:off x="3192" y="2136"/>
              <a:ext cx="390" cy="339"/>
            </a:xfrm>
            <a:custGeom>
              <a:avLst/>
              <a:gdLst>
                <a:gd name="T0" fmla="*/ 274 w 326"/>
                <a:gd name="T1" fmla="*/ 0 h 265"/>
                <a:gd name="T2" fmla="*/ 100 w 326"/>
                <a:gd name="T3" fmla="*/ 72 h 265"/>
                <a:gd name="T4" fmla="*/ 88 w 326"/>
                <a:gd name="T5" fmla="*/ 108 h 265"/>
                <a:gd name="T6" fmla="*/ 52 w 326"/>
                <a:gd name="T7" fmla="*/ 144 h 265"/>
                <a:gd name="T8" fmla="*/ 4 w 326"/>
                <a:gd name="T9" fmla="*/ 216 h 265"/>
                <a:gd name="T10" fmla="*/ 10 w 326"/>
                <a:gd name="T11" fmla="*/ 252 h 265"/>
                <a:gd name="T12" fmla="*/ 82 w 326"/>
                <a:gd name="T13" fmla="*/ 264 h 265"/>
                <a:gd name="T14" fmla="*/ 268 w 326"/>
                <a:gd name="T15" fmla="*/ 240 h 265"/>
                <a:gd name="T16" fmla="*/ 280 w 326"/>
                <a:gd name="T17" fmla="*/ 186 h 265"/>
                <a:gd name="T18" fmla="*/ 298 w 326"/>
                <a:gd name="T19" fmla="*/ 174 h 265"/>
                <a:gd name="T20" fmla="*/ 316 w 326"/>
                <a:gd name="T21" fmla="*/ 132 h 265"/>
                <a:gd name="T22" fmla="*/ 316 w 326"/>
                <a:gd name="T23" fmla="*/ 90 h 265"/>
                <a:gd name="T24" fmla="*/ 292 w 326"/>
                <a:gd name="T25" fmla="*/ 54 h 265"/>
                <a:gd name="T26" fmla="*/ 274 w 326"/>
                <a:gd name="T2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265">
                  <a:moveTo>
                    <a:pt x="274" y="0"/>
                  </a:moveTo>
                  <a:cubicBezTo>
                    <a:pt x="180" y="7"/>
                    <a:pt x="163" y="9"/>
                    <a:pt x="100" y="72"/>
                  </a:cubicBezTo>
                  <a:cubicBezTo>
                    <a:pt x="96" y="84"/>
                    <a:pt x="97" y="99"/>
                    <a:pt x="88" y="108"/>
                  </a:cubicBezTo>
                  <a:cubicBezTo>
                    <a:pt x="76" y="120"/>
                    <a:pt x="52" y="144"/>
                    <a:pt x="52" y="144"/>
                  </a:cubicBezTo>
                  <a:cubicBezTo>
                    <a:pt x="42" y="174"/>
                    <a:pt x="25" y="195"/>
                    <a:pt x="4" y="216"/>
                  </a:cubicBezTo>
                  <a:cubicBezTo>
                    <a:pt x="6" y="228"/>
                    <a:pt x="0" y="246"/>
                    <a:pt x="10" y="252"/>
                  </a:cubicBezTo>
                  <a:cubicBezTo>
                    <a:pt x="31" y="265"/>
                    <a:pt x="82" y="264"/>
                    <a:pt x="82" y="264"/>
                  </a:cubicBezTo>
                  <a:cubicBezTo>
                    <a:pt x="137" y="227"/>
                    <a:pt x="207" y="260"/>
                    <a:pt x="268" y="240"/>
                  </a:cubicBezTo>
                  <a:cubicBezTo>
                    <a:pt x="272" y="222"/>
                    <a:pt x="272" y="203"/>
                    <a:pt x="280" y="186"/>
                  </a:cubicBezTo>
                  <a:cubicBezTo>
                    <a:pt x="283" y="179"/>
                    <a:pt x="294" y="180"/>
                    <a:pt x="298" y="174"/>
                  </a:cubicBezTo>
                  <a:cubicBezTo>
                    <a:pt x="299" y="173"/>
                    <a:pt x="313" y="136"/>
                    <a:pt x="316" y="132"/>
                  </a:cubicBezTo>
                  <a:cubicBezTo>
                    <a:pt x="321" y="111"/>
                    <a:pt x="326" y="109"/>
                    <a:pt x="316" y="90"/>
                  </a:cubicBezTo>
                  <a:cubicBezTo>
                    <a:pt x="309" y="77"/>
                    <a:pt x="292" y="54"/>
                    <a:pt x="292" y="54"/>
                  </a:cubicBezTo>
                  <a:cubicBezTo>
                    <a:pt x="288" y="36"/>
                    <a:pt x="288" y="14"/>
                    <a:pt x="274"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Freeform 37">
              <a:extLst>
                <a:ext uri="{FF2B5EF4-FFF2-40B4-BE49-F238E27FC236}">
                  <a16:creationId xmlns:a16="http://schemas.microsoft.com/office/drawing/2014/main" id="{26662601-F2DF-46DB-A9F3-8478536D7C14}"/>
                </a:ext>
              </a:extLst>
            </p:cNvPr>
            <p:cNvSpPr>
              <a:spLocks/>
            </p:cNvSpPr>
            <p:nvPr/>
          </p:nvSpPr>
          <p:spPr bwMode="auto">
            <a:xfrm>
              <a:off x="3401" y="1478"/>
              <a:ext cx="290" cy="316"/>
            </a:xfrm>
            <a:custGeom>
              <a:avLst/>
              <a:gdLst>
                <a:gd name="T0" fmla="*/ 90 w 227"/>
                <a:gd name="T1" fmla="*/ 0 h 264"/>
                <a:gd name="T2" fmla="*/ 30 w 227"/>
                <a:gd name="T3" fmla="*/ 48 h 264"/>
                <a:gd name="T4" fmla="*/ 0 w 227"/>
                <a:gd name="T5" fmla="*/ 162 h 264"/>
                <a:gd name="T6" fmla="*/ 210 w 227"/>
                <a:gd name="T7" fmla="*/ 264 h 264"/>
                <a:gd name="T8" fmla="*/ 162 w 227"/>
                <a:gd name="T9" fmla="*/ 138 h 264"/>
                <a:gd name="T10" fmla="*/ 102 w 227"/>
                <a:gd name="T11" fmla="*/ 24 h 264"/>
                <a:gd name="T12" fmla="*/ 90 w 227"/>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27" h="264">
                  <a:moveTo>
                    <a:pt x="90" y="0"/>
                  </a:moveTo>
                  <a:cubicBezTo>
                    <a:pt x="68" y="15"/>
                    <a:pt x="52" y="33"/>
                    <a:pt x="30" y="48"/>
                  </a:cubicBezTo>
                  <a:cubicBezTo>
                    <a:pt x="17" y="86"/>
                    <a:pt x="7" y="123"/>
                    <a:pt x="0" y="162"/>
                  </a:cubicBezTo>
                  <a:cubicBezTo>
                    <a:pt x="79" y="215"/>
                    <a:pt x="115" y="245"/>
                    <a:pt x="210" y="264"/>
                  </a:cubicBezTo>
                  <a:cubicBezTo>
                    <a:pt x="227" y="214"/>
                    <a:pt x="177" y="182"/>
                    <a:pt x="162" y="138"/>
                  </a:cubicBezTo>
                  <a:cubicBezTo>
                    <a:pt x="156" y="90"/>
                    <a:pt x="143" y="51"/>
                    <a:pt x="102" y="24"/>
                  </a:cubicBezTo>
                  <a:cubicBezTo>
                    <a:pt x="89" y="4"/>
                    <a:pt x="90" y="13"/>
                    <a:pt x="90"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Freeform 38">
              <a:extLst>
                <a:ext uri="{FF2B5EF4-FFF2-40B4-BE49-F238E27FC236}">
                  <a16:creationId xmlns:a16="http://schemas.microsoft.com/office/drawing/2014/main" id="{150C9ABA-77D3-4272-9939-8DD91FEACDCC}"/>
                </a:ext>
              </a:extLst>
            </p:cNvPr>
            <p:cNvSpPr>
              <a:spLocks/>
            </p:cNvSpPr>
            <p:nvPr/>
          </p:nvSpPr>
          <p:spPr bwMode="auto">
            <a:xfrm>
              <a:off x="3923" y="2549"/>
              <a:ext cx="376" cy="402"/>
            </a:xfrm>
            <a:custGeom>
              <a:avLst/>
              <a:gdLst>
                <a:gd name="T0" fmla="*/ 186 w 294"/>
                <a:gd name="T1" fmla="*/ 0 h 336"/>
                <a:gd name="T2" fmla="*/ 72 w 294"/>
                <a:gd name="T3" fmla="*/ 66 h 336"/>
                <a:gd name="T4" fmla="*/ 36 w 294"/>
                <a:gd name="T5" fmla="*/ 156 h 336"/>
                <a:gd name="T6" fmla="*/ 24 w 294"/>
                <a:gd name="T7" fmla="*/ 228 h 336"/>
                <a:gd name="T8" fmla="*/ 0 w 294"/>
                <a:gd name="T9" fmla="*/ 282 h 336"/>
                <a:gd name="T10" fmla="*/ 114 w 294"/>
                <a:gd name="T11" fmla="*/ 336 h 336"/>
                <a:gd name="T12" fmla="*/ 282 w 294"/>
                <a:gd name="T13" fmla="*/ 312 h 336"/>
                <a:gd name="T14" fmla="*/ 282 w 294"/>
                <a:gd name="T15" fmla="*/ 204 h 336"/>
                <a:gd name="T16" fmla="*/ 228 w 294"/>
                <a:gd name="T17" fmla="*/ 168 h 336"/>
                <a:gd name="T18" fmla="*/ 168 w 294"/>
                <a:gd name="T19" fmla="*/ 96 h 336"/>
                <a:gd name="T20" fmla="*/ 186 w 294"/>
                <a:gd name="T2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336">
                  <a:moveTo>
                    <a:pt x="186" y="0"/>
                  </a:moveTo>
                  <a:cubicBezTo>
                    <a:pt x="137" y="12"/>
                    <a:pt x="112" y="40"/>
                    <a:pt x="72" y="66"/>
                  </a:cubicBezTo>
                  <a:cubicBezTo>
                    <a:pt x="62" y="107"/>
                    <a:pt x="61" y="123"/>
                    <a:pt x="36" y="156"/>
                  </a:cubicBezTo>
                  <a:cubicBezTo>
                    <a:pt x="22" y="198"/>
                    <a:pt x="37" y="148"/>
                    <a:pt x="24" y="228"/>
                  </a:cubicBezTo>
                  <a:cubicBezTo>
                    <a:pt x="21" y="248"/>
                    <a:pt x="6" y="263"/>
                    <a:pt x="0" y="282"/>
                  </a:cubicBezTo>
                  <a:cubicBezTo>
                    <a:pt x="13" y="333"/>
                    <a:pt x="70" y="325"/>
                    <a:pt x="114" y="336"/>
                  </a:cubicBezTo>
                  <a:cubicBezTo>
                    <a:pt x="173" y="328"/>
                    <a:pt x="221" y="316"/>
                    <a:pt x="282" y="312"/>
                  </a:cubicBezTo>
                  <a:cubicBezTo>
                    <a:pt x="287" y="273"/>
                    <a:pt x="294" y="244"/>
                    <a:pt x="282" y="204"/>
                  </a:cubicBezTo>
                  <a:cubicBezTo>
                    <a:pt x="276" y="183"/>
                    <a:pt x="244" y="176"/>
                    <a:pt x="228" y="168"/>
                  </a:cubicBezTo>
                  <a:cubicBezTo>
                    <a:pt x="198" y="153"/>
                    <a:pt x="182" y="125"/>
                    <a:pt x="168" y="96"/>
                  </a:cubicBezTo>
                  <a:cubicBezTo>
                    <a:pt x="173" y="63"/>
                    <a:pt x="186" y="33"/>
                    <a:pt x="186"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Freeform 39">
              <a:extLst>
                <a:ext uri="{FF2B5EF4-FFF2-40B4-BE49-F238E27FC236}">
                  <a16:creationId xmlns:a16="http://schemas.microsoft.com/office/drawing/2014/main" id="{D490677F-6F20-420B-9437-12FDF51B44D0}"/>
                </a:ext>
              </a:extLst>
            </p:cNvPr>
            <p:cNvSpPr>
              <a:spLocks/>
            </p:cNvSpPr>
            <p:nvPr/>
          </p:nvSpPr>
          <p:spPr bwMode="auto">
            <a:xfrm>
              <a:off x="4348" y="2584"/>
              <a:ext cx="358" cy="358"/>
            </a:xfrm>
            <a:custGeom>
              <a:avLst/>
              <a:gdLst>
                <a:gd name="T0" fmla="*/ 22 w 280"/>
                <a:gd name="T1" fmla="*/ 180 h 299"/>
                <a:gd name="T2" fmla="*/ 16 w 280"/>
                <a:gd name="T3" fmla="*/ 282 h 299"/>
                <a:gd name="T4" fmla="*/ 76 w 280"/>
                <a:gd name="T5" fmla="*/ 294 h 299"/>
                <a:gd name="T6" fmla="*/ 124 w 280"/>
                <a:gd name="T7" fmla="*/ 288 h 299"/>
                <a:gd name="T8" fmla="*/ 172 w 280"/>
                <a:gd name="T9" fmla="*/ 198 h 299"/>
                <a:gd name="T10" fmla="*/ 226 w 280"/>
                <a:gd name="T11" fmla="*/ 168 h 299"/>
                <a:gd name="T12" fmla="*/ 256 w 280"/>
                <a:gd name="T13" fmla="*/ 114 h 299"/>
                <a:gd name="T14" fmla="*/ 280 w 280"/>
                <a:gd name="T15" fmla="*/ 30 h 299"/>
                <a:gd name="T16" fmla="*/ 262 w 280"/>
                <a:gd name="T17" fmla="*/ 12 h 299"/>
                <a:gd name="T18" fmla="*/ 226 w 280"/>
                <a:gd name="T19" fmla="*/ 0 h 299"/>
                <a:gd name="T20" fmla="*/ 172 w 280"/>
                <a:gd name="T21" fmla="*/ 30 h 299"/>
                <a:gd name="T22" fmla="*/ 76 w 280"/>
                <a:gd name="T23" fmla="*/ 108 h 299"/>
                <a:gd name="T24" fmla="*/ 52 w 280"/>
                <a:gd name="T25" fmla="*/ 138 h 299"/>
                <a:gd name="T26" fmla="*/ 46 w 280"/>
                <a:gd name="T27" fmla="*/ 156 h 299"/>
                <a:gd name="T28" fmla="*/ 22 w 280"/>
                <a:gd name="T29" fmla="*/ 1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99">
                  <a:moveTo>
                    <a:pt x="22" y="180"/>
                  </a:moveTo>
                  <a:cubicBezTo>
                    <a:pt x="19" y="204"/>
                    <a:pt x="0" y="258"/>
                    <a:pt x="16" y="282"/>
                  </a:cubicBezTo>
                  <a:cubicBezTo>
                    <a:pt x="27" y="299"/>
                    <a:pt x="56" y="291"/>
                    <a:pt x="76" y="294"/>
                  </a:cubicBezTo>
                  <a:cubicBezTo>
                    <a:pt x="92" y="292"/>
                    <a:pt x="109" y="294"/>
                    <a:pt x="124" y="288"/>
                  </a:cubicBezTo>
                  <a:cubicBezTo>
                    <a:pt x="159" y="275"/>
                    <a:pt x="152" y="222"/>
                    <a:pt x="172" y="198"/>
                  </a:cubicBezTo>
                  <a:cubicBezTo>
                    <a:pt x="184" y="184"/>
                    <a:pt x="211" y="178"/>
                    <a:pt x="226" y="168"/>
                  </a:cubicBezTo>
                  <a:cubicBezTo>
                    <a:pt x="254" y="127"/>
                    <a:pt x="245" y="146"/>
                    <a:pt x="256" y="114"/>
                  </a:cubicBezTo>
                  <a:cubicBezTo>
                    <a:pt x="261" y="71"/>
                    <a:pt x="268" y="65"/>
                    <a:pt x="280" y="30"/>
                  </a:cubicBezTo>
                  <a:cubicBezTo>
                    <a:pt x="274" y="24"/>
                    <a:pt x="269" y="16"/>
                    <a:pt x="262" y="12"/>
                  </a:cubicBezTo>
                  <a:cubicBezTo>
                    <a:pt x="251" y="6"/>
                    <a:pt x="226" y="0"/>
                    <a:pt x="226" y="0"/>
                  </a:cubicBezTo>
                  <a:cubicBezTo>
                    <a:pt x="189" y="37"/>
                    <a:pt x="231" y="1"/>
                    <a:pt x="172" y="30"/>
                  </a:cubicBezTo>
                  <a:cubicBezTo>
                    <a:pt x="135" y="49"/>
                    <a:pt x="110" y="85"/>
                    <a:pt x="76" y="108"/>
                  </a:cubicBezTo>
                  <a:cubicBezTo>
                    <a:pt x="61" y="153"/>
                    <a:pt x="83" y="99"/>
                    <a:pt x="52" y="138"/>
                  </a:cubicBezTo>
                  <a:cubicBezTo>
                    <a:pt x="48" y="143"/>
                    <a:pt x="50" y="151"/>
                    <a:pt x="46" y="156"/>
                  </a:cubicBezTo>
                  <a:cubicBezTo>
                    <a:pt x="7" y="204"/>
                    <a:pt x="42" y="141"/>
                    <a:pt x="22" y="18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Freeform 40">
              <a:extLst>
                <a:ext uri="{FF2B5EF4-FFF2-40B4-BE49-F238E27FC236}">
                  <a16:creationId xmlns:a16="http://schemas.microsoft.com/office/drawing/2014/main" id="{8FC3385C-B859-41D1-8680-3079F9FC489B}"/>
                </a:ext>
              </a:extLst>
            </p:cNvPr>
            <p:cNvSpPr>
              <a:spLocks/>
            </p:cNvSpPr>
            <p:nvPr/>
          </p:nvSpPr>
          <p:spPr bwMode="auto">
            <a:xfrm>
              <a:off x="4284" y="2276"/>
              <a:ext cx="445" cy="430"/>
            </a:xfrm>
            <a:custGeom>
              <a:avLst/>
              <a:gdLst>
                <a:gd name="T0" fmla="*/ 102 w 348"/>
                <a:gd name="T1" fmla="*/ 48 h 359"/>
                <a:gd name="T2" fmla="*/ 48 w 348"/>
                <a:gd name="T3" fmla="*/ 126 h 359"/>
                <a:gd name="T4" fmla="*/ 18 w 348"/>
                <a:gd name="T5" fmla="*/ 198 h 359"/>
                <a:gd name="T6" fmla="*/ 0 w 348"/>
                <a:gd name="T7" fmla="*/ 300 h 359"/>
                <a:gd name="T8" fmla="*/ 138 w 348"/>
                <a:gd name="T9" fmla="*/ 294 h 359"/>
                <a:gd name="T10" fmla="*/ 198 w 348"/>
                <a:gd name="T11" fmla="*/ 198 h 359"/>
                <a:gd name="T12" fmla="*/ 246 w 348"/>
                <a:gd name="T13" fmla="*/ 156 h 359"/>
                <a:gd name="T14" fmla="*/ 312 w 348"/>
                <a:gd name="T15" fmla="*/ 96 h 359"/>
                <a:gd name="T16" fmla="*/ 324 w 348"/>
                <a:gd name="T17" fmla="*/ 36 h 359"/>
                <a:gd name="T18" fmla="*/ 342 w 348"/>
                <a:gd name="T19" fmla="*/ 18 h 359"/>
                <a:gd name="T20" fmla="*/ 276 w 348"/>
                <a:gd name="T21" fmla="*/ 0 h 359"/>
                <a:gd name="T22" fmla="*/ 180 w 348"/>
                <a:gd name="T23" fmla="*/ 24 h 359"/>
                <a:gd name="T24" fmla="*/ 144 w 348"/>
                <a:gd name="T25" fmla="*/ 48 h 359"/>
                <a:gd name="T26" fmla="*/ 102 w 348"/>
                <a:gd name="T27" fmla="*/ 4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359">
                  <a:moveTo>
                    <a:pt x="102" y="48"/>
                  </a:moveTo>
                  <a:cubicBezTo>
                    <a:pt x="78" y="72"/>
                    <a:pt x="68" y="99"/>
                    <a:pt x="48" y="126"/>
                  </a:cubicBezTo>
                  <a:cubicBezTo>
                    <a:pt x="39" y="152"/>
                    <a:pt x="27" y="172"/>
                    <a:pt x="18" y="198"/>
                  </a:cubicBezTo>
                  <a:cubicBezTo>
                    <a:pt x="7" y="231"/>
                    <a:pt x="11" y="267"/>
                    <a:pt x="0" y="300"/>
                  </a:cubicBezTo>
                  <a:cubicBezTo>
                    <a:pt x="20" y="359"/>
                    <a:pt x="103" y="329"/>
                    <a:pt x="138" y="294"/>
                  </a:cubicBezTo>
                  <a:cubicBezTo>
                    <a:pt x="150" y="248"/>
                    <a:pt x="163" y="233"/>
                    <a:pt x="198" y="198"/>
                  </a:cubicBezTo>
                  <a:cubicBezTo>
                    <a:pt x="215" y="181"/>
                    <a:pt x="224" y="163"/>
                    <a:pt x="246" y="156"/>
                  </a:cubicBezTo>
                  <a:cubicBezTo>
                    <a:pt x="269" y="133"/>
                    <a:pt x="293" y="125"/>
                    <a:pt x="312" y="96"/>
                  </a:cubicBezTo>
                  <a:cubicBezTo>
                    <a:pt x="316" y="76"/>
                    <a:pt x="317" y="55"/>
                    <a:pt x="324" y="36"/>
                  </a:cubicBezTo>
                  <a:cubicBezTo>
                    <a:pt x="327" y="28"/>
                    <a:pt x="348" y="24"/>
                    <a:pt x="342" y="18"/>
                  </a:cubicBezTo>
                  <a:cubicBezTo>
                    <a:pt x="326" y="2"/>
                    <a:pt x="298" y="7"/>
                    <a:pt x="276" y="0"/>
                  </a:cubicBezTo>
                  <a:cubicBezTo>
                    <a:pt x="240" y="4"/>
                    <a:pt x="211" y="7"/>
                    <a:pt x="180" y="24"/>
                  </a:cubicBezTo>
                  <a:cubicBezTo>
                    <a:pt x="167" y="31"/>
                    <a:pt x="158" y="46"/>
                    <a:pt x="144" y="48"/>
                  </a:cubicBezTo>
                  <a:cubicBezTo>
                    <a:pt x="105" y="54"/>
                    <a:pt x="117" y="63"/>
                    <a:pt x="102" y="48"/>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Freeform 41">
              <a:extLst>
                <a:ext uri="{FF2B5EF4-FFF2-40B4-BE49-F238E27FC236}">
                  <a16:creationId xmlns:a16="http://schemas.microsoft.com/office/drawing/2014/main" id="{F2871C45-F9E2-4E76-A1CA-7CAC6C3A3221}"/>
                </a:ext>
              </a:extLst>
            </p:cNvPr>
            <p:cNvSpPr>
              <a:spLocks/>
            </p:cNvSpPr>
            <p:nvPr/>
          </p:nvSpPr>
          <p:spPr bwMode="auto">
            <a:xfrm>
              <a:off x="4219" y="1864"/>
              <a:ext cx="253" cy="441"/>
            </a:xfrm>
            <a:custGeom>
              <a:avLst/>
              <a:gdLst>
                <a:gd name="T0" fmla="*/ 33 w 198"/>
                <a:gd name="T1" fmla="*/ 98 h 368"/>
                <a:gd name="T2" fmla="*/ 51 w 198"/>
                <a:gd name="T3" fmla="*/ 296 h 368"/>
                <a:gd name="T4" fmla="*/ 93 w 198"/>
                <a:gd name="T5" fmla="*/ 368 h 368"/>
                <a:gd name="T6" fmla="*/ 117 w 198"/>
                <a:gd name="T7" fmla="*/ 314 h 368"/>
                <a:gd name="T8" fmla="*/ 69 w 198"/>
                <a:gd name="T9" fmla="*/ 32 h 368"/>
                <a:gd name="T10" fmla="*/ 45 w 198"/>
                <a:gd name="T11" fmla="*/ 68 h 368"/>
                <a:gd name="T12" fmla="*/ 33 w 198"/>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198" h="368">
                  <a:moveTo>
                    <a:pt x="33" y="98"/>
                  </a:moveTo>
                  <a:cubicBezTo>
                    <a:pt x="17" y="146"/>
                    <a:pt x="0" y="262"/>
                    <a:pt x="51" y="296"/>
                  </a:cubicBezTo>
                  <a:cubicBezTo>
                    <a:pt x="65" y="324"/>
                    <a:pt x="66" y="350"/>
                    <a:pt x="93" y="368"/>
                  </a:cubicBezTo>
                  <a:cubicBezTo>
                    <a:pt x="104" y="352"/>
                    <a:pt x="117" y="314"/>
                    <a:pt x="117" y="314"/>
                  </a:cubicBezTo>
                  <a:cubicBezTo>
                    <a:pt x="115" y="206"/>
                    <a:pt x="198" y="0"/>
                    <a:pt x="69" y="32"/>
                  </a:cubicBezTo>
                  <a:cubicBezTo>
                    <a:pt x="61" y="44"/>
                    <a:pt x="48" y="54"/>
                    <a:pt x="45" y="68"/>
                  </a:cubicBezTo>
                  <a:cubicBezTo>
                    <a:pt x="38" y="95"/>
                    <a:pt x="45" y="86"/>
                    <a:pt x="33" y="98"/>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Freeform 42">
              <a:extLst>
                <a:ext uri="{FF2B5EF4-FFF2-40B4-BE49-F238E27FC236}">
                  <a16:creationId xmlns:a16="http://schemas.microsoft.com/office/drawing/2014/main" id="{8F2034DC-6F6F-46E6-9990-1F66C4C37F41}"/>
                </a:ext>
              </a:extLst>
            </p:cNvPr>
            <p:cNvSpPr>
              <a:spLocks/>
            </p:cNvSpPr>
            <p:nvPr/>
          </p:nvSpPr>
          <p:spPr bwMode="auto">
            <a:xfrm>
              <a:off x="4138" y="1478"/>
              <a:ext cx="352" cy="386"/>
            </a:xfrm>
            <a:custGeom>
              <a:avLst/>
              <a:gdLst>
                <a:gd name="T0" fmla="*/ 186 w 275"/>
                <a:gd name="T1" fmla="*/ 0 h 322"/>
                <a:gd name="T2" fmla="*/ 24 w 275"/>
                <a:gd name="T3" fmla="*/ 210 h 322"/>
                <a:gd name="T4" fmla="*/ 0 w 275"/>
                <a:gd name="T5" fmla="*/ 270 h 322"/>
                <a:gd name="T6" fmla="*/ 186 w 275"/>
                <a:gd name="T7" fmla="*/ 300 h 322"/>
                <a:gd name="T8" fmla="*/ 258 w 275"/>
                <a:gd name="T9" fmla="*/ 294 h 322"/>
                <a:gd name="T10" fmla="*/ 252 w 275"/>
                <a:gd name="T11" fmla="*/ 198 h 322"/>
                <a:gd name="T12" fmla="*/ 228 w 275"/>
                <a:gd name="T13" fmla="*/ 132 h 322"/>
                <a:gd name="T14" fmla="*/ 210 w 275"/>
                <a:gd name="T15" fmla="*/ 48 h 322"/>
                <a:gd name="T16" fmla="*/ 186 w 275"/>
                <a:gd name="T1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22">
                  <a:moveTo>
                    <a:pt x="186" y="0"/>
                  </a:moveTo>
                  <a:cubicBezTo>
                    <a:pt x="106" y="53"/>
                    <a:pt x="75" y="133"/>
                    <a:pt x="24" y="210"/>
                  </a:cubicBezTo>
                  <a:cubicBezTo>
                    <a:pt x="18" y="234"/>
                    <a:pt x="14" y="250"/>
                    <a:pt x="0" y="270"/>
                  </a:cubicBezTo>
                  <a:cubicBezTo>
                    <a:pt x="35" y="322"/>
                    <a:pt x="146" y="298"/>
                    <a:pt x="186" y="300"/>
                  </a:cubicBezTo>
                  <a:cubicBezTo>
                    <a:pt x="210" y="298"/>
                    <a:pt x="245" y="314"/>
                    <a:pt x="258" y="294"/>
                  </a:cubicBezTo>
                  <a:cubicBezTo>
                    <a:pt x="275" y="267"/>
                    <a:pt x="255" y="230"/>
                    <a:pt x="252" y="198"/>
                  </a:cubicBezTo>
                  <a:cubicBezTo>
                    <a:pt x="250" y="174"/>
                    <a:pt x="237" y="154"/>
                    <a:pt x="228" y="132"/>
                  </a:cubicBezTo>
                  <a:cubicBezTo>
                    <a:pt x="216" y="105"/>
                    <a:pt x="218" y="76"/>
                    <a:pt x="210" y="48"/>
                  </a:cubicBezTo>
                  <a:cubicBezTo>
                    <a:pt x="205" y="31"/>
                    <a:pt x="193" y="17"/>
                    <a:pt x="186"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Freeform 43">
              <a:extLst>
                <a:ext uri="{FF2B5EF4-FFF2-40B4-BE49-F238E27FC236}">
                  <a16:creationId xmlns:a16="http://schemas.microsoft.com/office/drawing/2014/main" id="{C87E6921-8510-4CE2-B5E7-331A327A0B3A}"/>
                </a:ext>
              </a:extLst>
            </p:cNvPr>
            <p:cNvSpPr>
              <a:spLocks/>
            </p:cNvSpPr>
            <p:nvPr/>
          </p:nvSpPr>
          <p:spPr bwMode="auto">
            <a:xfrm>
              <a:off x="4439" y="1801"/>
              <a:ext cx="280" cy="448"/>
            </a:xfrm>
            <a:custGeom>
              <a:avLst/>
              <a:gdLst>
                <a:gd name="T0" fmla="*/ 155 w 219"/>
                <a:gd name="T1" fmla="*/ 0 h 374"/>
                <a:gd name="T2" fmla="*/ 65 w 219"/>
                <a:gd name="T3" fmla="*/ 84 h 374"/>
                <a:gd name="T4" fmla="*/ 17 w 219"/>
                <a:gd name="T5" fmla="*/ 186 h 374"/>
                <a:gd name="T6" fmla="*/ 11 w 219"/>
                <a:gd name="T7" fmla="*/ 294 h 374"/>
                <a:gd name="T8" fmla="*/ 17 w 219"/>
                <a:gd name="T9" fmla="*/ 360 h 374"/>
                <a:gd name="T10" fmla="*/ 83 w 219"/>
                <a:gd name="T11" fmla="*/ 354 h 374"/>
                <a:gd name="T12" fmla="*/ 131 w 219"/>
                <a:gd name="T13" fmla="*/ 306 h 374"/>
                <a:gd name="T14" fmla="*/ 155 w 219"/>
                <a:gd name="T15" fmla="*/ 204 h 374"/>
                <a:gd name="T16" fmla="*/ 179 w 219"/>
                <a:gd name="T17" fmla="*/ 168 h 374"/>
                <a:gd name="T18" fmla="*/ 203 w 219"/>
                <a:gd name="T19" fmla="*/ 102 h 374"/>
                <a:gd name="T20" fmla="*/ 155 w 219"/>
                <a:gd name="T21"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374">
                  <a:moveTo>
                    <a:pt x="155" y="0"/>
                  </a:moveTo>
                  <a:cubicBezTo>
                    <a:pt x="133" y="22"/>
                    <a:pt x="84" y="59"/>
                    <a:pt x="65" y="84"/>
                  </a:cubicBezTo>
                  <a:cubicBezTo>
                    <a:pt x="39" y="118"/>
                    <a:pt x="36" y="149"/>
                    <a:pt x="17" y="186"/>
                  </a:cubicBezTo>
                  <a:cubicBezTo>
                    <a:pt x="15" y="222"/>
                    <a:pt x="11" y="258"/>
                    <a:pt x="11" y="294"/>
                  </a:cubicBezTo>
                  <a:cubicBezTo>
                    <a:pt x="11" y="316"/>
                    <a:pt x="0" y="346"/>
                    <a:pt x="17" y="360"/>
                  </a:cubicBezTo>
                  <a:cubicBezTo>
                    <a:pt x="34" y="374"/>
                    <a:pt x="61" y="356"/>
                    <a:pt x="83" y="354"/>
                  </a:cubicBezTo>
                  <a:cubicBezTo>
                    <a:pt x="100" y="337"/>
                    <a:pt x="117" y="326"/>
                    <a:pt x="131" y="306"/>
                  </a:cubicBezTo>
                  <a:cubicBezTo>
                    <a:pt x="136" y="276"/>
                    <a:pt x="142" y="232"/>
                    <a:pt x="155" y="204"/>
                  </a:cubicBezTo>
                  <a:cubicBezTo>
                    <a:pt x="161" y="191"/>
                    <a:pt x="179" y="168"/>
                    <a:pt x="179" y="168"/>
                  </a:cubicBezTo>
                  <a:cubicBezTo>
                    <a:pt x="184" y="141"/>
                    <a:pt x="188" y="125"/>
                    <a:pt x="203" y="102"/>
                  </a:cubicBezTo>
                  <a:cubicBezTo>
                    <a:pt x="211" y="14"/>
                    <a:pt x="219" y="32"/>
                    <a:pt x="155"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Freeform 44">
              <a:extLst>
                <a:ext uri="{FF2B5EF4-FFF2-40B4-BE49-F238E27FC236}">
                  <a16:creationId xmlns:a16="http://schemas.microsoft.com/office/drawing/2014/main" id="{10AD27B4-8C8F-48AF-A8D2-478980FDB762}"/>
                </a:ext>
              </a:extLst>
            </p:cNvPr>
            <p:cNvSpPr>
              <a:spLocks/>
            </p:cNvSpPr>
            <p:nvPr/>
          </p:nvSpPr>
          <p:spPr bwMode="auto">
            <a:xfrm>
              <a:off x="4407" y="1306"/>
              <a:ext cx="298" cy="404"/>
            </a:xfrm>
            <a:custGeom>
              <a:avLst/>
              <a:gdLst>
                <a:gd name="T0" fmla="*/ 0 w 233"/>
                <a:gd name="T1" fmla="*/ 0 h 338"/>
                <a:gd name="T2" fmla="*/ 24 w 233"/>
                <a:gd name="T3" fmla="*/ 72 h 338"/>
                <a:gd name="T4" fmla="*/ 114 w 233"/>
                <a:gd name="T5" fmla="*/ 264 h 338"/>
                <a:gd name="T6" fmla="*/ 150 w 233"/>
                <a:gd name="T7" fmla="*/ 336 h 338"/>
                <a:gd name="T8" fmla="*/ 186 w 233"/>
                <a:gd name="T9" fmla="*/ 330 h 338"/>
                <a:gd name="T10" fmla="*/ 204 w 233"/>
                <a:gd name="T11" fmla="*/ 264 h 338"/>
                <a:gd name="T12" fmla="*/ 228 w 233"/>
                <a:gd name="T13" fmla="*/ 138 h 338"/>
                <a:gd name="T14" fmla="*/ 222 w 233"/>
                <a:gd name="T15" fmla="*/ 66 h 338"/>
                <a:gd name="T16" fmla="*/ 162 w 233"/>
                <a:gd name="T17" fmla="*/ 48 h 338"/>
                <a:gd name="T18" fmla="*/ 0 w 233"/>
                <a:gd name="T19"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338">
                  <a:moveTo>
                    <a:pt x="0" y="0"/>
                  </a:moveTo>
                  <a:cubicBezTo>
                    <a:pt x="5" y="31"/>
                    <a:pt x="7" y="47"/>
                    <a:pt x="24" y="72"/>
                  </a:cubicBezTo>
                  <a:cubicBezTo>
                    <a:pt x="32" y="146"/>
                    <a:pt x="49" y="221"/>
                    <a:pt x="114" y="264"/>
                  </a:cubicBezTo>
                  <a:cubicBezTo>
                    <a:pt x="124" y="295"/>
                    <a:pt x="116" y="325"/>
                    <a:pt x="150" y="336"/>
                  </a:cubicBezTo>
                  <a:cubicBezTo>
                    <a:pt x="162" y="334"/>
                    <a:pt x="177" y="338"/>
                    <a:pt x="186" y="330"/>
                  </a:cubicBezTo>
                  <a:cubicBezTo>
                    <a:pt x="193" y="324"/>
                    <a:pt x="202" y="275"/>
                    <a:pt x="204" y="264"/>
                  </a:cubicBezTo>
                  <a:cubicBezTo>
                    <a:pt x="212" y="222"/>
                    <a:pt x="221" y="180"/>
                    <a:pt x="228" y="138"/>
                  </a:cubicBezTo>
                  <a:cubicBezTo>
                    <a:pt x="226" y="114"/>
                    <a:pt x="233" y="88"/>
                    <a:pt x="222" y="66"/>
                  </a:cubicBezTo>
                  <a:cubicBezTo>
                    <a:pt x="220" y="62"/>
                    <a:pt x="171" y="50"/>
                    <a:pt x="162" y="48"/>
                  </a:cubicBezTo>
                  <a:cubicBezTo>
                    <a:pt x="113" y="15"/>
                    <a:pt x="59" y="0"/>
                    <a:pt x="0"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45">
              <a:extLst>
                <a:ext uri="{FF2B5EF4-FFF2-40B4-BE49-F238E27FC236}">
                  <a16:creationId xmlns:a16="http://schemas.microsoft.com/office/drawing/2014/main" id="{374CAFE0-B9A7-49B1-A6B4-7F142AEA46B1}"/>
                </a:ext>
              </a:extLst>
            </p:cNvPr>
            <p:cNvSpPr>
              <a:spLocks noChangeArrowheads="1"/>
            </p:cNvSpPr>
            <p:nvPr/>
          </p:nvSpPr>
          <p:spPr bwMode="auto">
            <a:xfrm>
              <a:off x="3112" y="1268"/>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Oval 46">
              <a:extLst>
                <a:ext uri="{FF2B5EF4-FFF2-40B4-BE49-F238E27FC236}">
                  <a16:creationId xmlns:a16="http://schemas.microsoft.com/office/drawing/2014/main" id="{1C4C959F-ED85-4E76-A3B7-E840580E9F92}"/>
                </a:ext>
              </a:extLst>
            </p:cNvPr>
            <p:cNvSpPr>
              <a:spLocks noChangeArrowheads="1"/>
            </p:cNvSpPr>
            <p:nvPr/>
          </p:nvSpPr>
          <p:spPr bwMode="auto">
            <a:xfrm>
              <a:off x="3305" y="1261"/>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47">
              <a:extLst>
                <a:ext uri="{FF2B5EF4-FFF2-40B4-BE49-F238E27FC236}">
                  <a16:creationId xmlns:a16="http://schemas.microsoft.com/office/drawing/2014/main" id="{EDB42A40-1620-4CBC-B46F-84AF0342C73E}"/>
                </a:ext>
              </a:extLst>
            </p:cNvPr>
            <p:cNvSpPr>
              <a:spLocks noChangeArrowheads="1"/>
            </p:cNvSpPr>
            <p:nvPr/>
          </p:nvSpPr>
          <p:spPr bwMode="auto">
            <a:xfrm>
              <a:off x="3517" y="1254"/>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48">
              <a:extLst>
                <a:ext uri="{FF2B5EF4-FFF2-40B4-BE49-F238E27FC236}">
                  <a16:creationId xmlns:a16="http://schemas.microsoft.com/office/drawing/2014/main" id="{9A1932A9-CC0A-471F-AFB2-89A63E8F68BD}"/>
                </a:ext>
              </a:extLst>
            </p:cNvPr>
            <p:cNvSpPr>
              <a:spLocks noChangeArrowheads="1"/>
            </p:cNvSpPr>
            <p:nvPr/>
          </p:nvSpPr>
          <p:spPr bwMode="auto">
            <a:xfrm>
              <a:off x="3441" y="125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Oval 49">
              <a:extLst>
                <a:ext uri="{FF2B5EF4-FFF2-40B4-BE49-F238E27FC236}">
                  <a16:creationId xmlns:a16="http://schemas.microsoft.com/office/drawing/2014/main" id="{9CBDAC50-74D2-4582-9875-A7F10B3CA172}"/>
                </a:ext>
              </a:extLst>
            </p:cNvPr>
            <p:cNvSpPr>
              <a:spLocks noChangeArrowheads="1"/>
            </p:cNvSpPr>
            <p:nvPr/>
          </p:nvSpPr>
          <p:spPr bwMode="auto">
            <a:xfrm>
              <a:off x="3372" y="126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Oval 50">
              <a:extLst>
                <a:ext uri="{FF2B5EF4-FFF2-40B4-BE49-F238E27FC236}">
                  <a16:creationId xmlns:a16="http://schemas.microsoft.com/office/drawing/2014/main" id="{257C7FCF-F1C3-4571-BF0F-0A695CA0F766}"/>
                </a:ext>
              </a:extLst>
            </p:cNvPr>
            <p:cNvSpPr>
              <a:spLocks noChangeArrowheads="1"/>
            </p:cNvSpPr>
            <p:nvPr/>
          </p:nvSpPr>
          <p:spPr bwMode="auto">
            <a:xfrm>
              <a:off x="3398" y="1337"/>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51">
              <a:extLst>
                <a:ext uri="{FF2B5EF4-FFF2-40B4-BE49-F238E27FC236}">
                  <a16:creationId xmlns:a16="http://schemas.microsoft.com/office/drawing/2014/main" id="{EA9EAEBB-051B-433D-8CB7-C1FF54A1B7C2}"/>
                </a:ext>
              </a:extLst>
            </p:cNvPr>
            <p:cNvSpPr>
              <a:spLocks noChangeArrowheads="1"/>
            </p:cNvSpPr>
            <p:nvPr/>
          </p:nvSpPr>
          <p:spPr bwMode="auto">
            <a:xfrm>
              <a:off x="3459" y="131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Oval 52">
              <a:extLst>
                <a:ext uri="{FF2B5EF4-FFF2-40B4-BE49-F238E27FC236}">
                  <a16:creationId xmlns:a16="http://schemas.microsoft.com/office/drawing/2014/main" id="{263BD3F0-6324-4CC2-9232-C4510D297687}"/>
                </a:ext>
              </a:extLst>
            </p:cNvPr>
            <p:cNvSpPr>
              <a:spLocks noChangeArrowheads="1"/>
            </p:cNvSpPr>
            <p:nvPr/>
          </p:nvSpPr>
          <p:spPr bwMode="auto">
            <a:xfrm>
              <a:off x="3447" y="1382"/>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Oval 53">
              <a:extLst>
                <a:ext uri="{FF2B5EF4-FFF2-40B4-BE49-F238E27FC236}">
                  <a16:creationId xmlns:a16="http://schemas.microsoft.com/office/drawing/2014/main" id="{908E226E-753E-4EC0-B5E2-8BBFF7815533}"/>
                </a:ext>
              </a:extLst>
            </p:cNvPr>
            <p:cNvSpPr>
              <a:spLocks noChangeArrowheads="1"/>
            </p:cNvSpPr>
            <p:nvPr/>
          </p:nvSpPr>
          <p:spPr bwMode="auto">
            <a:xfrm>
              <a:off x="3410" y="1443"/>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Oval 54">
              <a:extLst>
                <a:ext uri="{FF2B5EF4-FFF2-40B4-BE49-F238E27FC236}">
                  <a16:creationId xmlns:a16="http://schemas.microsoft.com/office/drawing/2014/main" id="{571CD04A-3117-4F6B-815F-D4382A71C627}"/>
                </a:ext>
              </a:extLst>
            </p:cNvPr>
            <p:cNvSpPr>
              <a:spLocks noChangeArrowheads="1"/>
            </p:cNvSpPr>
            <p:nvPr/>
          </p:nvSpPr>
          <p:spPr bwMode="auto">
            <a:xfrm>
              <a:off x="3533" y="145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Oval 55">
              <a:extLst>
                <a:ext uri="{FF2B5EF4-FFF2-40B4-BE49-F238E27FC236}">
                  <a16:creationId xmlns:a16="http://schemas.microsoft.com/office/drawing/2014/main" id="{441C5841-537D-4F91-8491-264513CB192B}"/>
                </a:ext>
              </a:extLst>
            </p:cNvPr>
            <p:cNvSpPr>
              <a:spLocks noChangeArrowheads="1"/>
            </p:cNvSpPr>
            <p:nvPr/>
          </p:nvSpPr>
          <p:spPr bwMode="auto">
            <a:xfrm>
              <a:off x="3598" y="147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Oval 56">
              <a:extLst>
                <a:ext uri="{FF2B5EF4-FFF2-40B4-BE49-F238E27FC236}">
                  <a16:creationId xmlns:a16="http://schemas.microsoft.com/office/drawing/2014/main" id="{6ACC2D0B-D6AA-4B04-A276-DBF1162190E6}"/>
                </a:ext>
              </a:extLst>
            </p:cNvPr>
            <p:cNvSpPr>
              <a:spLocks noChangeArrowheads="1"/>
            </p:cNvSpPr>
            <p:nvPr/>
          </p:nvSpPr>
          <p:spPr bwMode="auto">
            <a:xfrm>
              <a:off x="3603" y="153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57">
              <a:extLst>
                <a:ext uri="{FF2B5EF4-FFF2-40B4-BE49-F238E27FC236}">
                  <a16:creationId xmlns:a16="http://schemas.microsoft.com/office/drawing/2014/main" id="{BEF6BA22-F7FA-4A1F-9BBC-9F302C3284BE}"/>
                </a:ext>
              </a:extLst>
            </p:cNvPr>
            <p:cNvSpPr>
              <a:spLocks noChangeArrowheads="1"/>
            </p:cNvSpPr>
            <p:nvPr/>
          </p:nvSpPr>
          <p:spPr bwMode="auto">
            <a:xfrm>
              <a:off x="3674" y="154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Oval 58">
              <a:extLst>
                <a:ext uri="{FF2B5EF4-FFF2-40B4-BE49-F238E27FC236}">
                  <a16:creationId xmlns:a16="http://schemas.microsoft.com/office/drawing/2014/main" id="{C6BB7336-5C5D-403D-B878-AD87A9FCA5FA}"/>
                </a:ext>
              </a:extLst>
            </p:cNvPr>
            <p:cNvSpPr>
              <a:spLocks noChangeArrowheads="1"/>
            </p:cNvSpPr>
            <p:nvPr/>
          </p:nvSpPr>
          <p:spPr bwMode="auto">
            <a:xfrm>
              <a:off x="3682" y="1604"/>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Oval 59">
              <a:extLst>
                <a:ext uri="{FF2B5EF4-FFF2-40B4-BE49-F238E27FC236}">
                  <a16:creationId xmlns:a16="http://schemas.microsoft.com/office/drawing/2014/main" id="{E2DBE8EF-DBBD-4F46-9D04-0ADB6311718C}"/>
                </a:ext>
              </a:extLst>
            </p:cNvPr>
            <p:cNvSpPr>
              <a:spLocks noChangeArrowheads="1"/>
            </p:cNvSpPr>
            <p:nvPr/>
          </p:nvSpPr>
          <p:spPr bwMode="auto">
            <a:xfrm>
              <a:off x="3616" y="159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60">
              <a:extLst>
                <a:ext uri="{FF2B5EF4-FFF2-40B4-BE49-F238E27FC236}">
                  <a16:creationId xmlns:a16="http://schemas.microsoft.com/office/drawing/2014/main" id="{1CB9CF12-E0DD-43CC-B865-7D15B6CF537F}"/>
                </a:ext>
              </a:extLst>
            </p:cNvPr>
            <p:cNvSpPr>
              <a:spLocks noChangeArrowheads="1"/>
            </p:cNvSpPr>
            <p:nvPr/>
          </p:nvSpPr>
          <p:spPr bwMode="auto">
            <a:xfrm>
              <a:off x="3662" y="1667"/>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Oval 61">
              <a:extLst>
                <a:ext uri="{FF2B5EF4-FFF2-40B4-BE49-F238E27FC236}">
                  <a16:creationId xmlns:a16="http://schemas.microsoft.com/office/drawing/2014/main" id="{AEFD83A5-29A6-42EE-8958-12D5C6EBC079}"/>
                </a:ext>
              </a:extLst>
            </p:cNvPr>
            <p:cNvSpPr>
              <a:spLocks noChangeArrowheads="1"/>
            </p:cNvSpPr>
            <p:nvPr/>
          </p:nvSpPr>
          <p:spPr bwMode="auto">
            <a:xfrm>
              <a:off x="3694" y="173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Oval 62">
              <a:extLst>
                <a:ext uri="{FF2B5EF4-FFF2-40B4-BE49-F238E27FC236}">
                  <a16:creationId xmlns:a16="http://schemas.microsoft.com/office/drawing/2014/main" id="{D6B711A3-1932-4CC3-9D54-C6FD0FDB5217}"/>
                </a:ext>
              </a:extLst>
            </p:cNvPr>
            <p:cNvSpPr>
              <a:spLocks noChangeArrowheads="1"/>
            </p:cNvSpPr>
            <p:nvPr/>
          </p:nvSpPr>
          <p:spPr bwMode="auto">
            <a:xfrm>
              <a:off x="3757" y="178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Oval 63">
              <a:extLst>
                <a:ext uri="{FF2B5EF4-FFF2-40B4-BE49-F238E27FC236}">
                  <a16:creationId xmlns:a16="http://schemas.microsoft.com/office/drawing/2014/main" id="{05BAF72F-6D35-4D22-88E2-778468DD49A7}"/>
                </a:ext>
              </a:extLst>
            </p:cNvPr>
            <p:cNvSpPr>
              <a:spLocks noChangeArrowheads="1"/>
            </p:cNvSpPr>
            <p:nvPr/>
          </p:nvSpPr>
          <p:spPr bwMode="auto">
            <a:xfrm>
              <a:off x="3675" y="179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 name="Oval 64">
              <a:extLst>
                <a:ext uri="{FF2B5EF4-FFF2-40B4-BE49-F238E27FC236}">
                  <a16:creationId xmlns:a16="http://schemas.microsoft.com/office/drawing/2014/main" id="{7056C6CC-7ECD-4D26-A646-E73247C4D78C}"/>
                </a:ext>
              </a:extLst>
            </p:cNvPr>
            <p:cNvSpPr>
              <a:spLocks noChangeArrowheads="1"/>
            </p:cNvSpPr>
            <p:nvPr/>
          </p:nvSpPr>
          <p:spPr bwMode="auto">
            <a:xfrm>
              <a:off x="3645" y="1851"/>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 name="Oval 65">
              <a:extLst>
                <a:ext uri="{FF2B5EF4-FFF2-40B4-BE49-F238E27FC236}">
                  <a16:creationId xmlns:a16="http://schemas.microsoft.com/office/drawing/2014/main" id="{479070C8-DD10-4E9B-9FD3-D5A2F470FD50}"/>
                </a:ext>
              </a:extLst>
            </p:cNvPr>
            <p:cNvSpPr>
              <a:spLocks noChangeArrowheads="1"/>
            </p:cNvSpPr>
            <p:nvPr/>
          </p:nvSpPr>
          <p:spPr bwMode="auto">
            <a:xfrm>
              <a:off x="3616" y="190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 name="Oval 66">
              <a:extLst>
                <a:ext uri="{FF2B5EF4-FFF2-40B4-BE49-F238E27FC236}">
                  <a16:creationId xmlns:a16="http://schemas.microsoft.com/office/drawing/2014/main" id="{E1AED144-DF38-4B48-8760-A53B93687408}"/>
                </a:ext>
              </a:extLst>
            </p:cNvPr>
            <p:cNvSpPr>
              <a:spLocks noChangeArrowheads="1"/>
            </p:cNvSpPr>
            <p:nvPr/>
          </p:nvSpPr>
          <p:spPr bwMode="auto">
            <a:xfrm>
              <a:off x="3598" y="179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Oval 67">
              <a:extLst>
                <a:ext uri="{FF2B5EF4-FFF2-40B4-BE49-F238E27FC236}">
                  <a16:creationId xmlns:a16="http://schemas.microsoft.com/office/drawing/2014/main" id="{B6808962-C005-4400-9769-487D31E2E62A}"/>
                </a:ext>
              </a:extLst>
            </p:cNvPr>
            <p:cNvSpPr>
              <a:spLocks noChangeArrowheads="1"/>
            </p:cNvSpPr>
            <p:nvPr/>
          </p:nvSpPr>
          <p:spPr bwMode="auto">
            <a:xfrm>
              <a:off x="3517" y="1787"/>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Oval 68">
              <a:extLst>
                <a:ext uri="{FF2B5EF4-FFF2-40B4-BE49-F238E27FC236}">
                  <a16:creationId xmlns:a16="http://schemas.microsoft.com/office/drawing/2014/main" id="{5D95FC73-DF31-4A75-8A43-DCC8542FA38A}"/>
                </a:ext>
              </a:extLst>
            </p:cNvPr>
            <p:cNvSpPr>
              <a:spLocks noChangeArrowheads="1"/>
            </p:cNvSpPr>
            <p:nvPr/>
          </p:nvSpPr>
          <p:spPr bwMode="auto">
            <a:xfrm>
              <a:off x="3456" y="175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Oval 69">
              <a:extLst>
                <a:ext uri="{FF2B5EF4-FFF2-40B4-BE49-F238E27FC236}">
                  <a16:creationId xmlns:a16="http://schemas.microsoft.com/office/drawing/2014/main" id="{04D2B4CB-2B04-401D-B912-7D1D4C9458A6}"/>
                </a:ext>
              </a:extLst>
            </p:cNvPr>
            <p:cNvSpPr>
              <a:spLocks noChangeArrowheads="1"/>
            </p:cNvSpPr>
            <p:nvPr/>
          </p:nvSpPr>
          <p:spPr bwMode="auto">
            <a:xfrm>
              <a:off x="3395" y="170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Oval 70">
              <a:extLst>
                <a:ext uri="{FF2B5EF4-FFF2-40B4-BE49-F238E27FC236}">
                  <a16:creationId xmlns:a16="http://schemas.microsoft.com/office/drawing/2014/main" id="{A8759A76-EE05-4C9E-AABC-33C5575F5A98}"/>
                </a:ext>
              </a:extLst>
            </p:cNvPr>
            <p:cNvSpPr>
              <a:spLocks noChangeArrowheads="1"/>
            </p:cNvSpPr>
            <p:nvPr/>
          </p:nvSpPr>
          <p:spPr bwMode="auto">
            <a:xfrm>
              <a:off x="3336" y="163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Oval 71">
              <a:extLst>
                <a:ext uri="{FF2B5EF4-FFF2-40B4-BE49-F238E27FC236}">
                  <a16:creationId xmlns:a16="http://schemas.microsoft.com/office/drawing/2014/main" id="{626206A6-B6DA-4FE4-B0CE-C445D0793791}"/>
                </a:ext>
              </a:extLst>
            </p:cNvPr>
            <p:cNvSpPr>
              <a:spLocks noChangeArrowheads="1"/>
            </p:cNvSpPr>
            <p:nvPr/>
          </p:nvSpPr>
          <p:spPr bwMode="auto">
            <a:xfrm>
              <a:off x="3324" y="1691"/>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 name="Oval 72">
              <a:extLst>
                <a:ext uri="{FF2B5EF4-FFF2-40B4-BE49-F238E27FC236}">
                  <a16:creationId xmlns:a16="http://schemas.microsoft.com/office/drawing/2014/main" id="{EDFEF0CD-8EC4-4890-963E-E748540BBB28}"/>
                </a:ext>
              </a:extLst>
            </p:cNvPr>
            <p:cNvSpPr>
              <a:spLocks noChangeArrowheads="1"/>
            </p:cNvSpPr>
            <p:nvPr/>
          </p:nvSpPr>
          <p:spPr bwMode="auto">
            <a:xfrm>
              <a:off x="3254" y="170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 name="Oval 73">
              <a:extLst>
                <a:ext uri="{FF2B5EF4-FFF2-40B4-BE49-F238E27FC236}">
                  <a16:creationId xmlns:a16="http://schemas.microsoft.com/office/drawing/2014/main" id="{442E4CED-A08C-4F53-B75D-3BD81CDFC6CE}"/>
                </a:ext>
              </a:extLst>
            </p:cNvPr>
            <p:cNvSpPr>
              <a:spLocks noChangeArrowheads="1"/>
            </p:cNvSpPr>
            <p:nvPr/>
          </p:nvSpPr>
          <p:spPr bwMode="auto">
            <a:xfrm>
              <a:off x="3184" y="172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 name="Oval 74">
              <a:extLst>
                <a:ext uri="{FF2B5EF4-FFF2-40B4-BE49-F238E27FC236}">
                  <a16:creationId xmlns:a16="http://schemas.microsoft.com/office/drawing/2014/main" id="{36DBF451-543F-4CE2-9436-08D2B340AF2E}"/>
                </a:ext>
              </a:extLst>
            </p:cNvPr>
            <p:cNvSpPr>
              <a:spLocks noChangeArrowheads="1"/>
            </p:cNvSpPr>
            <p:nvPr/>
          </p:nvSpPr>
          <p:spPr bwMode="auto">
            <a:xfrm>
              <a:off x="3107" y="1685"/>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 name="Oval 75">
              <a:extLst>
                <a:ext uri="{FF2B5EF4-FFF2-40B4-BE49-F238E27FC236}">
                  <a16:creationId xmlns:a16="http://schemas.microsoft.com/office/drawing/2014/main" id="{40ABCA56-E48A-4459-A22A-8ED0A8F20A79}"/>
                </a:ext>
              </a:extLst>
            </p:cNvPr>
            <p:cNvSpPr>
              <a:spLocks noChangeArrowheads="1"/>
            </p:cNvSpPr>
            <p:nvPr/>
          </p:nvSpPr>
          <p:spPr bwMode="auto">
            <a:xfrm>
              <a:off x="3103" y="181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 name="Oval 76">
              <a:extLst>
                <a:ext uri="{FF2B5EF4-FFF2-40B4-BE49-F238E27FC236}">
                  <a16:creationId xmlns:a16="http://schemas.microsoft.com/office/drawing/2014/main" id="{AE630B92-3B2F-439A-B81E-3AA2C99DC179}"/>
                </a:ext>
              </a:extLst>
            </p:cNvPr>
            <p:cNvSpPr>
              <a:spLocks noChangeArrowheads="1"/>
            </p:cNvSpPr>
            <p:nvPr/>
          </p:nvSpPr>
          <p:spPr bwMode="auto">
            <a:xfrm>
              <a:off x="3114" y="1749"/>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 name="Oval 77">
              <a:extLst>
                <a:ext uri="{FF2B5EF4-FFF2-40B4-BE49-F238E27FC236}">
                  <a16:creationId xmlns:a16="http://schemas.microsoft.com/office/drawing/2014/main" id="{F4351870-F773-4BB9-9361-9400C4E7C821}"/>
                </a:ext>
              </a:extLst>
            </p:cNvPr>
            <p:cNvSpPr>
              <a:spLocks noChangeArrowheads="1"/>
            </p:cNvSpPr>
            <p:nvPr/>
          </p:nvSpPr>
          <p:spPr bwMode="auto">
            <a:xfrm>
              <a:off x="3107" y="197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 name="Oval 78">
              <a:extLst>
                <a:ext uri="{FF2B5EF4-FFF2-40B4-BE49-F238E27FC236}">
                  <a16:creationId xmlns:a16="http://schemas.microsoft.com/office/drawing/2014/main" id="{D2A13318-9EF3-442A-AF94-EEEFEE754852}"/>
                </a:ext>
              </a:extLst>
            </p:cNvPr>
            <p:cNvSpPr>
              <a:spLocks noChangeArrowheads="1"/>
            </p:cNvSpPr>
            <p:nvPr/>
          </p:nvSpPr>
          <p:spPr bwMode="auto">
            <a:xfrm>
              <a:off x="3103" y="204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 name="Oval 79">
              <a:extLst>
                <a:ext uri="{FF2B5EF4-FFF2-40B4-BE49-F238E27FC236}">
                  <a16:creationId xmlns:a16="http://schemas.microsoft.com/office/drawing/2014/main" id="{62384EE1-CEB6-4873-830F-35FFA1D16AD6}"/>
                </a:ext>
              </a:extLst>
            </p:cNvPr>
            <p:cNvSpPr>
              <a:spLocks noChangeArrowheads="1"/>
            </p:cNvSpPr>
            <p:nvPr/>
          </p:nvSpPr>
          <p:spPr bwMode="auto">
            <a:xfrm>
              <a:off x="3172" y="203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 name="Oval 80">
              <a:extLst>
                <a:ext uri="{FF2B5EF4-FFF2-40B4-BE49-F238E27FC236}">
                  <a16:creationId xmlns:a16="http://schemas.microsoft.com/office/drawing/2014/main" id="{B6F97EBD-8531-4A62-9E21-B94BE3D6FA1D}"/>
                </a:ext>
              </a:extLst>
            </p:cNvPr>
            <p:cNvSpPr>
              <a:spLocks noChangeArrowheads="1"/>
            </p:cNvSpPr>
            <p:nvPr/>
          </p:nvSpPr>
          <p:spPr bwMode="auto">
            <a:xfrm>
              <a:off x="3107" y="2115"/>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 name="Oval 81">
              <a:extLst>
                <a:ext uri="{FF2B5EF4-FFF2-40B4-BE49-F238E27FC236}">
                  <a16:creationId xmlns:a16="http://schemas.microsoft.com/office/drawing/2014/main" id="{F4D00243-3A3A-4984-A6F9-E48EBD7EF256}"/>
                </a:ext>
              </a:extLst>
            </p:cNvPr>
            <p:cNvSpPr>
              <a:spLocks noChangeArrowheads="1"/>
            </p:cNvSpPr>
            <p:nvPr/>
          </p:nvSpPr>
          <p:spPr bwMode="auto">
            <a:xfrm>
              <a:off x="3176" y="211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Oval 82">
              <a:extLst>
                <a:ext uri="{FF2B5EF4-FFF2-40B4-BE49-F238E27FC236}">
                  <a16:creationId xmlns:a16="http://schemas.microsoft.com/office/drawing/2014/main" id="{D6F021C3-101E-4ADD-A3D1-8DA3FE04878E}"/>
                </a:ext>
              </a:extLst>
            </p:cNvPr>
            <p:cNvSpPr>
              <a:spLocks noChangeArrowheads="1"/>
            </p:cNvSpPr>
            <p:nvPr/>
          </p:nvSpPr>
          <p:spPr bwMode="auto">
            <a:xfrm>
              <a:off x="3237" y="2072"/>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Oval 83">
              <a:extLst>
                <a:ext uri="{FF2B5EF4-FFF2-40B4-BE49-F238E27FC236}">
                  <a16:creationId xmlns:a16="http://schemas.microsoft.com/office/drawing/2014/main" id="{D36FA174-A735-4D2D-8874-7BC31F5B6B66}"/>
                </a:ext>
              </a:extLst>
            </p:cNvPr>
            <p:cNvSpPr>
              <a:spLocks noChangeArrowheads="1"/>
            </p:cNvSpPr>
            <p:nvPr/>
          </p:nvSpPr>
          <p:spPr bwMode="auto">
            <a:xfrm>
              <a:off x="3308" y="2054"/>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 name="Oval 84">
              <a:extLst>
                <a:ext uri="{FF2B5EF4-FFF2-40B4-BE49-F238E27FC236}">
                  <a16:creationId xmlns:a16="http://schemas.microsoft.com/office/drawing/2014/main" id="{C02851C0-FE59-4A00-9E3E-1A7BE1278DB2}"/>
                </a:ext>
              </a:extLst>
            </p:cNvPr>
            <p:cNvSpPr>
              <a:spLocks noChangeArrowheads="1"/>
            </p:cNvSpPr>
            <p:nvPr/>
          </p:nvSpPr>
          <p:spPr bwMode="auto">
            <a:xfrm>
              <a:off x="3374" y="206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Oval 85">
              <a:extLst>
                <a:ext uri="{FF2B5EF4-FFF2-40B4-BE49-F238E27FC236}">
                  <a16:creationId xmlns:a16="http://schemas.microsoft.com/office/drawing/2014/main" id="{E8B471F6-88DE-4C2A-921D-EB5E35D45208}"/>
                </a:ext>
              </a:extLst>
            </p:cNvPr>
            <p:cNvSpPr>
              <a:spLocks noChangeArrowheads="1"/>
            </p:cNvSpPr>
            <p:nvPr/>
          </p:nvSpPr>
          <p:spPr bwMode="auto">
            <a:xfrm>
              <a:off x="3456" y="2030"/>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Oval 86">
              <a:extLst>
                <a:ext uri="{FF2B5EF4-FFF2-40B4-BE49-F238E27FC236}">
                  <a16:creationId xmlns:a16="http://schemas.microsoft.com/office/drawing/2014/main" id="{8D6773AF-C90F-4063-BD0A-0FF422C4B32B}"/>
                </a:ext>
              </a:extLst>
            </p:cNvPr>
            <p:cNvSpPr>
              <a:spLocks noChangeArrowheads="1"/>
            </p:cNvSpPr>
            <p:nvPr/>
          </p:nvSpPr>
          <p:spPr bwMode="auto">
            <a:xfrm>
              <a:off x="3442" y="209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Oval 87">
              <a:extLst>
                <a:ext uri="{FF2B5EF4-FFF2-40B4-BE49-F238E27FC236}">
                  <a16:creationId xmlns:a16="http://schemas.microsoft.com/office/drawing/2014/main" id="{2B497AC7-B264-4296-93C1-8DD38CCFF5EC}"/>
                </a:ext>
              </a:extLst>
            </p:cNvPr>
            <p:cNvSpPr>
              <a:spLocks noChangeArrowheads="1"/>
            </p:cNvSpPr>
            <p:nvPr/>
          </p:nvSpPr>
          <p:spPr bwMode="auto">
            <a:xfrm>
              <a:off x="3130" y="217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Oval 88">
              <a:extLst>
                <a:ext uri="{FF2B5EF4-FFF2-40B4-BE49-F238E27FC236}">
                  <a16:creationId xmlns:a16="http://schemas.microsoft.com/office/drawing/2014/main" id="{151E9DD5-A4EA-4A25-A17E-91F8E50FB73B}"/>
                </a:ext>
              </a:extLst>
            </p:cNvPr>
            <p:cNvSpPr>
              <a:spLocks noChangeArrowheads="1"/>
            </p:cNvSpPr>
            <p:nvPr/>
          </p:nvSpPr>
          <p:spPr bwMode="auto">
            <a:xfrm>
              <a:off x="3102" y="224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Oval 89">
              <a:extLst>
                <a:ext uri="{FF2B5EF4-FFF2-40B4-BE49-F238E27FC236}">
                  <a16:creationId xmlns:a16="http://schemas.microsoft.com/office/drawing/2014/main" id="{BCE090BB-CCC0-4C9A-94A0-D590B24F5A18}"/>
                </a:ext>
              </a:extLst>
            </p:cNvPr>
            <p:cNvSpPr>
              <a:spLocks noChangeArrowheads="1"/>
            </p:cNvSpPr>
            <p:nvPr/>
          </p:nvSpPr>
          <p:spPr bwMode="auto">
            <a:xfrm>
              <a:off x="3154" y="227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Oval 90">
              <a:extLst>
                <a:ext uri="{FF2B5EF4-FFF2-40B4-BE49-F238E27FC236}">
                  <a16:creationId xmlns:a16="http://schemas.microsoft.com/office/drawing/2014/main" id="{0E4F0190-A9E5-4A30-89F5-B776B7961E29}"/>
                </a:ext>
              </a:extLst>
            </p:cNvPr>
            <p:cNvSpPr>
              <a:spLocks noChangeArrowheads="1"/>
            </p:cNvSpPr>
            <p:nvPr/>
          </p:nvSpPr>
          <p:spPr bwMode="auto">
            <a:xfrm>
              <a:off x="3108" y="233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Oval 91">
              <a:extLst>
                <a:ext uri="{FF2B5EF4-FFF2-40B4-BE49-F238E27FC236}">
                  <a16:creationId xmlns:a16="http://schemas.microsoft.com/office/drawing/2014/main" id="{A4B6933F-CD27-4D13-AA88-66DE9BFA0D62}"/>
                </a:ext>
              </a:extLst>
            </p:cNvPr>
            <p:cNvSpPr>
              <a:spLocks noChangeArrowheads="1"/>
            </p:cNvSpPr>
            <p:nvPr/>
          </p:nvSpPr>
          <p:spPr bwMode="auto">
            <a:xfrm>
              <a:off x="3185" y="233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 name="Oval 92">
              <a:extLst>
                <a:ext uri="{FF2B5EF4-FFF2-40B4-BE49-F238E27FC236}">
                  <a16:creationId xmlns:a16="http://schemas.microsoft.com/office/drawing/2014/main" id="{B4385ED1-10DB-4963-9D86-746DC2A9F67A}"/>
                </a:ext>
              </a:extLst>
            </p:cNvPr>
            <p:cNvSpPr>
              <a:spLocks noChangeArrowheads="1"/>
            </p:cNvSpPr>
            <p:nvPr/>
          </p:nvSpPr>
          <p:spPr bwMode="auto">
            <a:xfrm>
              <a:off x="3131" y="2393"/>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Oval 93">
              <a:extLst>
                <a:ext uri="{FF2B5EF4-FFF2-40B4-BE49-F238E27FC236}">
                  <a16:creationId xmlns:a16="http://schemas.microsoft.com/office/drawing/2014/main" id="{E2FDE795-8EDD-4D2F-8D7F-44D2907B7339}"/>
                </a:ext>
              </a:extLst>
            </p:cNvPr>
            <p:cNvSpPr>
              <a:spLocks noChangeArrowheads="1"/>
            </p:cNvSpPr>
            <p:nvPr/>
          </p:nvSpPr>
          <p:spPr bwMode="auto">
            <a:xfrm>
              <a:off x="3239" y="238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 name="Oval 94">
              <a:extLst>
                <a:ext uri="{FF2B5EF4-FFF2-40B4-BE49-F238E27FC236}">
                  <a16:creationId xmlns:a16="http://schemas.microsoft.com/office/drawing/2014/main" id="{3C535E9C-5588-4594-9535-AFE397EEE60E}"/>
                </a:ext>
              </a:extLst>
            </p:cNvPr>
            <p:cNvSpPr>
              <a:spLocks noChangeArrowheads="1"/>
            </p:cNvSpPr>
            <p:nvPr/>
          </p:nvSpPr>
          <p:spPr bwMode="auto">
            <a:xfrm>
              <a:off x="3308" y="2400"/>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Oval 95">
              <a:extLst>
                <a:ext uri="{FF2B5EF4-FFF2-40B4-BE49-F238E27FC236}">
                  <a16:creationId xmlns:a16="http://schemas.microsoft.com/office/drawing/2014/main" id="{62D200CE-7AE3-4D88-A642-32C7A44ACBEF}"/>
                </a:ext>
              </a:extLst>
            </p:cNvPr>
            <p:cNvSpPr>
              <a:spLocks noChangeArrowheads="1"/>
            </p:cNvSpPr>
            <p:nvPr/>
          </p:nvSpPr>
          <p:spPr bwMode="auto">
            <a:xfrm>
              <a:off x="3370" y="243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 name="Oval 96">
              <a:extLst>
                <a:ext uri="{FF2B5EF4-FFF2-40B4-BE49-F238E27FC236}">
                  <a16:creationId xmlns:a16="http://schemas.microsoft.com/office/drawing/2014/main" id="{5E779585-AB7E-426E-8F34-4E2B6C07507E}"/>
                </a:ext>
              </a:extLst>
            </p:cNvPr>
            <p:cNvSpPr>
              <a:spLocks noChangeArrowheads="1"/>
            </p:cNvSpPr>
            <p:nvPr/>
          </p:nvSpPr>
          <p:spPr bwMode="auto">
            <a:xfrm>
              <a:off x="3433" y="247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 name="Oval 97">
              <a:extLst>
                <a:ext uri="{FF2B5EF4-FFF2-40B4-BE49-F238E27FC236}">
                  <a16:creationId xmlns:a16="http://schemas.microsoft.com/office/drawing/2014/main" id="{595F775E-F2E7-46F3-81AE-C707196FE84B}"/>
                </a:ext>
              </a:extLst>
            </p:cNvPr>
            <p:cNvSpPr>
              <a:spLocks noChangeArrowheads="1"/>
            </p:cNvSpPr>
            <p:nvPr/>
          </p:nvSpPr>
          <p:spPr bwMode="auto">
            <a:xfrm>
              <a:off x="3516" y="2490"/>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0" name="Oval 98">
              <a:extLst>
                <a:ext uri="{FF2B5EF4-FFF2-40B4-BE49-F238E27FC236}">
                  <a16:creationId xmlns:a16="http://schemas.microsoft.com/office/drawing/2014/main" id="{7D915C1B-0835-4343-90D7-58C20FBC4BEF}"/>
                </a:ext>
              </a:extLst>
            </p:cNvPr>
            <p:cNvSpPr>
              <a:spLocks noChangeArrowheads="1"/>
            </p:cNvSpPr>
            <p:nvPr/>
          </p:nvSpPr>
          <p:spPr bwMode="auto">
            <a:xfrm>
              <a:off x="3595" y="2479"/>
              <a:ext cx="61"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Oval 99">
              <a:extLst>
                <a:ext uri="{FF2B5EF4-FFF2-40B4-BE49-F238E27FC236}">
                  <a16:creationId xmlns:a16="http://schemas.microsoft.com/office/drawing/2014/main" id="{10A4EF6D-560D-46D7-99BB-F13786A55E73}"/>
                </a:ext>
              </a:extLst>
            </p:cNvPr>
            <p:cNvSpPr>
              <a:spLocks noChangeArrowheads="1"/>
            </p:cNvSpPr>
            <p:nvPr/>
          </p:nvSpPr>
          <p:spPr bwMode="auto">
            <a:xfrm>
              <a:off x="3189" y="244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Oval 100">
              <a:extLst>
                <a:ext uri="{FF2B5EF4-FFF2-40B4-BE49-F238E27FC236}">
                  <a16:creationId xmlns:a16="http://schemas.microsoft.com/office/drawing/2014/main" id="{E62F81C9-577A-4ACA-80C8-B0CE472B2CC7}"/>
                </a:ext>
              </a:extLst>
            </p:cNvPr>
            <p:cNvSpPr>
              <a:spLocks noChangeArrowheads="1"/>
            </p:cNvSpPr>
            <p:nvPr/>
          </p:nvSpPr>
          <p:spPr bwMode="auto">
            <a:xfrm>
              <a:off x="3246" y="249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Oval 101">
              <a:extLst>
                <a:ext uri="{FF2B5EF4-FFF2-40B4-BE49-F238E27FC236}">
                  <a16:creationId xmlns:a16="http://schemas.microsoft.com/office/drawing/2014/main" id="{0731876D-425E-4AB4-882D-817307F1FDF9}"/>
                </a:ext>
              </a:extLst>
            </p:cNvPr>
            <p:cNvSpPr>
              <a:spLocks noChangeArrowheads="1"/>
            </p:cNvSpPr>
            <p:nvPr/>
          </p:nvSpPr>
          <p:spPr bwMode="auto">
            <a:xfrm>
              <a:off x="3310" y="247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 name="Oval 102">
              <a:extLst>
                <a:ext uri="{FF2B5EF4-FFF2-40B4-BE49-F238E27FC236}">
                  <a16:creationId xmlns:a16="http://schemas.microsoft.com/office/drawing/2014/main" id="{890D319A-14A3-44B3-B3EC-06CD4DCCA4AB}"/>
                </a:ext>
              </a:extLst>
            </p:cNvPr>
            <p:cNvSpPr>
              <a:spLocks noChangeArrowheads="1"/>
            </p:cNvSpPr>
            <p:nvPr/>
          </p:nvSpPr>
          <p:spPr bwMode="auto">
            <a:xfrm>
              <a:off x="3393" y="252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 name="Oval 103">
              <a:extLst>
                <a:ext uri="{FF2B5EF4-FFF2-40B4-BE49-F238E27FC236}">
                  <a16:creationId xmlns:a16="http://schemas.microsoft.com/office/drawing/2014/main" id="{6E2FF00D-99DA-455E-B073-DC3A3BCC145F}"/>
                </a:ext>
              </a:extLst>
            </p:cNvPr>
            <p:cNvSpPr>
              <a:spLocks noChangeArrowheads="1"/>
            </p:cNvSpPr>
            <p:nvPr/>
          </p:nvSpPr>
          <p:spPr bwMode="auto">
            <a:xfrm>
              <a:off x="3314" y="254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 name="Oval 104">
              <a:extLst>
                <a:ext uri="{FF2B5EF4-FFF2-40B4-BE49-F238E27FC236}">
                  <a16:creationId xmlns:a16="http://schemas.microsoft.com/office/drawing/2014/main" id="{3DCD6081-30E1-4B97-8FE3-8E03D5941110}"/>
                </a:ext>
              </a:extLst>
            </p:cNvPr>
            <p:cNvSpPr>
              <a:spLocks noChangeArrowheads="1"/>
            </p:cNvSpPr>
            <p:nvPr/>
          </p:nvSpPr>
          <p:spPr bwMode="auto">
            <a:xfrm>
              <a:off x="3120" y="246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 name="Oval 105">
              <a:extLst>
                <a:ext uri="{FF2B5EF4-FFF2-40B4-BE49-F238E27FC236}">
                  <a16:creationId xmlns:a16="http://schemas.microsoft.com/office/drawing/2014/main" id="{E93C9181-A211-4231-82EA-0DFBD6F29FE7}"/>
                </a:ext>
              </a:extLst>
            </p:cNvPr>
            <p:cNvSpPr>
              <a:spLocks noChangeArrowheads="1"/>
            </p:cNvSpPr>
            <p:nvPr/>
          </p:nvSpPr>
          <p:spPr bwMode="auto">
            <a:xfrm>
              <a:off x="3106" y="2542"/>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 name="Oval 106">
              <a:extLst>
                <a:ext uri="{FF2B5EF4-FFF2-40B4-BE49-F238E27FC236}">
                  <a16:creationId xmlns:a16="http://schemas.microsoft.com/office/drawing/2014/main" id="{2D24A555-D944-4324-B047-661DBE9D9BDA}"/>
                </a:ext>
              </a:extLst>
            </p:cNvPr>
            <p:cNvSpPr>
              <a:spLocks noChangeArrowheads="1"/>
            </p:cNvSpPr>
            <p:nvPr/>
          </p:nvSpPr>
          <p:spPr bwMode="auto">
            <a:xfrm>
              <a:off x="3099" y="261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 name="Oval 107">
              <a:extLst>
                <a:ext uri="{FF2B5EF4-FFF2-40B4-BE49-F238E27FC236}">
                  <a16:creationId xmlns:a16="http://schemas.microsoft.com/office/drawing/2014/main" id="{92EB7767-079B-41FF-8655-FC04DA811651}"/>
                </a:ext>
              </a:extLst>
            </p:cNvPr>
            <p:cNvSpPr>
              <a:spLocks noChangeArrowheads="1"/>
            </p:cNvSpPr>
            <p:nvPr/>
          </p:nvSpPr>
          <p:spPr bwMode="auto">
            <a:xfrm>
              <a:off x="3108" y="2697"/>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 name="Oval 108">
              <a:extLst>
                <a:ext uri="{FF2B5EF4-FFF2-40B4-BE49-F238E27FC236}">
                  <a16:creationId xmlns:a16="http://schemas.microsoft.com/office/drawing/2014/main" id="{989FE73A-34FE-4A82-BD9F-A8652924F1E7}"/>
                </a:ext>
              </a:extLst>
            </p:cNvPr>
            <p:cNvSpPr>
              <a:spLocks noChangeArrowheads="1"/>
            </p:cNvSpPr>
            <p:nvPr/>
          </p:nvSpPr>
          <p:spPr bwMode="auto">
            <a:xfrm>
              <a:off x="3178" y="2525"/>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 name="Oval 109">
              <a:extLst>
                <a:ext uri="{FF2B5EF4-FFF2-40B4-BE49-F238E27FC236}">
                  <a16:creationId xmlns:a16="http://schemas.microsoft.com/office/drawing/2014/main" id="{0679BF2A-8B3F-4A30-AFE6-C862422FBC78}"/>
                </a:ext>
              </a:extLst>
            </p:cNvPr>
            <p:cNvSpPr>
              <a:spLocks noChangeArrowheads="1"/>
            </p:cNvSpPr>
            <p:nvPr/>
          </p:nvSpPr>
          <p:spPr bwMode="auto">
            <a:xfrm>
              <a:off x="3240" y="2562"/>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 name="Oval 110">
              <a:extLst>
                <a:ext uri="{FF2B5EF4-FFF2-40B4-BE49-F238E27FC236}">
                  <a16:creationId xmlns:a16="http://schemas.microsoft.com/office/drawing/2014/main" id="{1A4B5921-11B3-4871-9A95-90284A68EE24}"/>
                </a:ext>
              </a:extLst>
            </p:cNvPr>
            <p:cNvSpPr>
              <a:spLocks noChangeArrowheads="1"/>
            </p:cNvSpPr>
            <p:nvPr/>
          </p:nvSpPr>
          <p:spPr bwMode="auto">
            <a:xfrm>
              <a:off x="3173" y="259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 name="Oval 111">
              <a:extLst>
                <a:ext uri="{FF2B5EF4-FFF2-40B4-BE49-F238E27FC236}">
                  <a16:creationId xmlns:a16="http://schemas.microsoft.com/office/drawing/2014/main" id="{B96A4921-FCFE-4A4D-B9B6-DC36D28E58D7}"/>
                </a:ext>
              </a:extLst>
            </p:cNvPr>
            <p:cNvSpPr>
              <a:spLocks noChangeArrowheads="1"/>
            </p:cNvSpPr>
            <p:nvPr/>
          </p:nvSpPr>
          <p:spPr bwMode="auto">
            <a:xfrm>
              <a:off x="3253" y="262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 name="Oval 112">
              <a:extLst>
                <a:ext uri="{FF2B5EF4-FFF2-40B4-BE49-F238E27FC236}">
                  <a16:creationId xmlns:a16="http://schemas.microsoft.com/office/drawing/2014/main" id="{258087F3-59C3-49EF-9CC5-988A9CD59A1C}"/>
                </a:ext>
              </a:extLst>
            </p:cNvPr>
            <p:cNvSpPr>
              <a:spLocks noChangeArrowheads="1"/>
            </p:cNvSpPr>
            <p:nvPr/>
          </p:nvSpPr>
          <p:spPr bwMode="auto">
            <a:xfrm>
              <a:off x="3171" y="266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 name="Oval 113">
              <a:extLst>
                <a:ext uri="{FF2B5EF4-FFF2-40B4-BE49-F238E27FC236}">
                  <a16:creationId xmlns:a16="http://schemas.microsoft.com/office/drawing/2014/main" id="{8CF6855C-795D-41D7-A3FA-8953787EB83A}"/>
                </a:ext>
              </a:extLst>
            </p:cNvPr>
            <p:cNvSpPr>
              <a:spLocks noChangeArrowheads="1"/>
            </p:cNvSpPr>
            <p:nvPr/>
          </p:nvSpPr>
          <p:spPr bwMode="auto">
            <a:xfrm>
              <a:off x="3207" y="272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 name="Oval 114">
              <a:extLst>
                <a:ext uri="{FF2B5EF4-FFF2-40B4-BE49-F238E27FC236}">
                  <a16:creationId xmlns:a16="http://schemas.microsoft.com/office/drawing/2014/main" id="{02C61274-0AB6-40AB-9701-CFE138BF098D}"/>
                </a:ext>
              </a:extLst>
            </p:cNvPr>
            <p:cNvSpPr>
              <a:spLocks noChangeArrowheads="1"/>
            </p:cNvSpPr>
            <p:nvPr/>
          </p:nvSpPr>
          <p:spPr bwMode="auto">
            <a:xfrm>
              <a:off x="3148" y="275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 name="Oval 115">
              <a:extLst>
                <a:ext uri="{FF2B5EF4-FFF2-40B4-BE49-F238E27FC236}">
                  <a16:creationId xmlns:a16="http://schemas.microsoft.com/office/drawing/2014/main" id="{3E6581AD-35EF-4700-B7CC-AF13F86AAB89}"/>
                </a:ext>
              </a:extLst>
            </p:cNvPr>
            <p:cNvSpPr>
              <a:spLocks noChangeArrowheads="1"/>
            </p:cNvSpPr>
            <p:nvPr/>
          </p:nvSpPr>
          <p:spPr bwMode="auto">
            <a:xfrm>
              <a:off x="3104" y="280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 name="Oval 116">
              <a:extLst>
                <a:ext uri="{FF2B5EF4-FFF2-40B4-BE49-F238E27FC236}">
                  <a16:creationId xmlns:a16="http://schemas.microsoft.com/office/drawing/2014/main" id="{03240B27-7B1D-43A1-A205-F5B4EFA91B4D}"/>
                </a:ext>
              </a:extLst>
            </p:cNvPr>
            <p:cNvSpPr>
              <a:spLocks noChangeArrowheads="1"/>
            </p:cNvSpPr>
            <p:nvPr/>
          </p:nvSpPr>
          <p:spPr bwMode="auto">
            <a:xfrm>
              <a:off x="3146" y="2859"/>
              <a:ext cx="61"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 name="Oval 117">
              <a:extLst>
                <a:ext uri="{FF2B5EF4-FFF2-40B4-BE49-F238E27FC236}">
                  <a16:creationId xmlns:a16="http://schemas.microsoft.com/office/drawing/2014/main" id="{DE95B2A5-3FEF-4612-9F13-7784FFAC54E7}"/>
                </a:ext>
              </a:extLst>
            </p:cNvPr>
            <p:cNvSpPr>
              <a:spLocks noChangeArrowheads="1"/>
            </p:cNvSpPr>
            <p:nvPr/>
          </p:nvSpPr>
          <p:spPr bwMode="auto">
            <a:xfrm>
              <a:off x="3104" y="2908"/>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 name="Oval 118">
              <a:extLst>
                <a:ext uri="{FF2B5EF4-FFF2-40B4-BE49-F238E27FC236}">
                  <a16:creationId xmlns:a16="http://schemas.microsoft.com/office/drawing/2014/main" id="{DA0489B7-C284-4F06-B11B-3E6A72EBD812}"/>
                </a:ext>
              </a:extLst>
            </p:cNvPr>
            <p:cNvSpPr>
              <a:spLocks noChangeArrowheads="1"/>
            </p:cNvSpPr>
            <p:nvPr/>
          </p:nvSpPr>
          <p:spPr bwMode="auto">
            <a:xfrm>
              <a:off x="3196" y="290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 name="Oval 119">
              <a:extLst>
                <a:ext uri="{FF2B5EF4-FFF2-40B4-BE49-F238E27FC236}">
                  <a16:creationId xmlns:a16="http://schemas.microsoft.com/office/drawing/2014/main" id="{D10EB94C-FF12-40E7-9191-4595E159510F}"/>
                </a:ext>
              </a:extLst>
            </p:cNvPr>
            <p:cNvSpPr>
              <a:spLocks noChangeArrowheads="1"/>
            </p:cNvSpPr>
            <p:nvPr/>
          </p:nvSpPr>
          <p:spPr bwMode="auto">
            <a:xfrm>
              <a:off x="3273" y="290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 name="Oval 120">
              <a:extLst>
                <a:ext uri="{FF2B5EF4-FFF2-40B4-BE49-F238E27FC236}">
                  <a16:creationId xmlns:a16="http://schemas.microsoft.com/office/drawing/2014/main" id="{AEE4DD76-A289-4861-8DCD-3E4A29C97542}"/>
                </a:ext>
              </a:extLst>
            </p:cNvPr>
            <p:cNvSpPr>
              <a:spLocks noChangeArrowheads="1"/>
            </p:cNvSpPr>
            <p:nvPr/>
          </p:nvSpPr>
          <p:spPr bwMode="auto">
            <a:xfrm>
              <a:off x="3342" y="288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 name="Oval 121">
              <a:extLst>
                <a:ext uri="{FF2B5EF4-FFF2-40B4-BE49-F238E27FC236}">
                  <a16:creationId xmlns:a16="http://schemas.microsoft.com/office/drawing/2014/main" id="{FD1A82C7-9463-475A-8B8A-BBF452E96F08}"/>
                </a:ext>
              </a:extLst>
            </p:cNvPr>
            <p:cNvSpPr>
              <a:spLocks noChangeArrowheads="1"/>
            </p:cNvSpPr>
            <p:nvPr/>
          </p:nvSpPr>
          <p:spPr bwMode="auto">
            <a:xfrm>
              <a:off x="3407" y="2905"/>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 name="Oval 122">
              <a:extLst>
                <a:ext uri="{FF2B5EF4-FFF2-40B4-BE49-F238E27FC236}">
                  <a16:creationId xmlns:a16="http://schemas.microsoft.com/office/drawing/2014/main" id="{5A8792B4-BD46-4220-A4A0-0328C3DA646D}"/>
                </a:ext>
              </a:extLst>
            </p:cNvPr>
            <p:cNvSpPr>
              <a:spLocks noChangeArrowheads="1"/>
            </p:cNvSpPr>
            <p:nvPr/>
          </p:nvSpPr>
          <p:spPr bwMode="auto">
            <a:xfrm>
              <a:off x="3479" y="2878"/>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 name="Oval 123">
              <a:extLst>
                <a:ext uri="{FF2B5EF4-FFF2-40B4-BE49-F238E27FC236}">
                  <a16:creationId xmlns:a16="http://schemas.microsoft.com/office/drawing/2014/main" id="{5CE937C9-39DD-4A0E-A0EA-BD1E58309222}"/>
                </a:ext>
              </a:extLst>
            </p:cNvPr>
            <p:cNvSpPr>
              <a:spLocks noChangeArrowheads="1"/>
            </p:cNvSpPr>
            <p:nvPr/>
          </p:nvSpPr>
          <p:spPr bwMode="auto">
            <a:xfrm>
              <a:off x="3548" y="290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 name="Oval 124">
              <a:extLst>
                <a:ext uri="{FF2B5EF4-FFF2-40B4-BE49-F238E27FC236}">
                  <a16:creationId xmlns:a16="http://schemas.microsoft.com/office/drawing/2014/main" id="{8314C6AE-0B6D-4B1D-8652-5A69216852BD}"/>
                </a:ext>
              </a:extLst>
            </p:cNvPr>
            <p:cNvSpPr>
              <a:spLocks noChangeArrowheads="1"/>
            </p:cNvSpPr>
            <p:nvPr/>
          </p:nvSpPr>
          <p:spPr bwMode="auto">
            <a:xfrm>
              <a:off x="3575" y="283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 name="Oval 125">
              <a:extLst>
                <a:ext uri="{FF2B5EF4-FFF2-40B4-BE49-F238E27FC236}">
                  <a16:creationId xmlns:a16="http://schemas.microsoft.com/office/drawing/2014/main" id="{3D63E118-7939-46F9-AF00-9B5D461EC3C0}"/>
                </a:ext>
              </a:extLst>
            </p:cNvPr>
            <p:cNvSpPr>
              <a:spLocks noChangeArrowheads="1"/>
            </p:cNvSpPr>
            <p:nvPr/>
          </p:nvSpPr>
          <p:spPr bwMode="auto">
            <a:xfrm>
              <a:off x="3602" y="277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 name="Oval 126">
              <a:extLst>
                <a:ext uri="{FF2B5EF4-FFF2-40B4-BE49-F238E27FC236}">
                  <a16:creationId xmlns:a16="http://schemas.microsoft.com/office/drawing/2014/main" id="{B9058064-8F47-4C1B-BD0F-D685A83D6717}"/>
                </a:ext>
              </a:extLst>
            </p:cNvPr>
            <p:cNvSpPr>
              <a:spLocks noChangeArrowheads="1"/>
            </p:cNvSpPr>
            <p:nvPr/>
          </p:nvSpPr>
          <p:spPr bwMode="auto">
            <a:xfrm>
              <a:off x="3659" y="2736"/>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 name="Oval 127">
              <a:extLst>
                <a:ext uri="{FF2B5EF4-FFF2-40B4-BE49-F238E27FC236}">
                  <a16:creationId xmlns:a16="http://schemas.microsoft.com/office/drawing/2014/main" id="{FB0A7408-C475-48CE-AD12-5FEC2EA4C39C}"/>
                </a:ext>
              </a:extLst>
            </p:cNvPr>
            <p:cNvSpPr>
              <a:spLocks noChangeArrowheads="1"/>
            </p:cNvSpPr>
            <p:nvPr/>
          </p:nvSpPr>
          <p:spPr bwMode="auto">
            <a:xfrm>
              <a:off x="3638" y="267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 name="Oval 128">
              <a:extLst>
                <a:ext uri="{FF2B5EF4-FFF2-40B4-BE49-F238E27FC236}">
                  <a16:creationId xmlns:a16="http://schemas.microsoft.com/office/drawing/2014/main" id="{25D89BF1-5996-4AE1-984E-6DA4DC529347}"/>
                </a:ext>
              </a:extLst>
            </p:cNvPr>
            <p:cNvSpPr>
              <a:spLocks noChangeArrowheads="1"/>
            </p:cNvSpPr>
            <p:nvPr/>
          </p:nvSpPr>
          <p:spPr bwMode="auto">
            <a:xfrm>
              <a:off x="3677" y="2621"/>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 name="Oval 129">
              <a:extLst>
                <a:ext uri="{FF2B5EF4-FFF2-40B4-BE49-F238E27FC236}">
                  <a16:creationId xmlns:a16="http://schemas.microsoft.com/office/drawing/2014/main" id="{A29E569E-2612-41CA-8CA5-A6333967F6DC}"/>
                </a:ext>
              </a:extLst>
            </p:cNvPr>
            <p:cNvSpPr>
              <a:spLocks noChangeArrowheads="1"/>
            </p:cNvSpPr>
            <p:nvPr/>
          </p:nvSpPr>
          <p:spPr bwMode="auto">
            <a:xfrm>
              <a:off x="3644" y="2841"/>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Oval 130">
              <a:extLst>
                <a:ext uri="{FF2B5EF4-FFF2-40B4-BE49-F238E27FC236}">
                  <a16:creationId xmlns:a16="http://schemas.microsoft.com/office/drawing/2014/main" id="{7B6D1160-588C-43BF-A1CA-53E591E180A0}"/>
                </a:ext>
              </a:extLst>
            </p:cNvPr>
            <p:cNvSpPr>
              <a:spLocks noChangeArrowheads="1"/>
            </p:cNvSpPr>
            <p:nvPr/>
          </p:nvSpPr>
          <p:spPr bwMode="auto">
            <a:xfrm>
              <a:off x="3622" y="290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 name="Oval 131">
              <a:extLst>
                <a:ext uri="{FF2B5EF4-FFF2-40B4-BE49-F238E27FC236}">
                  <a16:creationId xmlns:a16="http://schemas.microsoft.com/office/drawing/2014/main" id="{F6D85A95-9062-44E3-8852-F0CE827657D6}"/>
                </a:ext>
              </a:extLst>
            </p:cNvPr>
            <p:cNvSpPr>
              <a:spLocks noChangeArrowheads="1"/>
            </p:cNvSpPr>
            <p:nvPr/>
          </p:nvSpPr>
          <p:spPr bwMode="auto">
            <a:xfrm>
              <a:off x="3606" y="2588"/>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 name="Oval 132">
              <a:extLst>
                <a:ext uri="{FF2B5EF4-FFF2-40B4-BE49-F238E27FC236}">
                  <a16:creationId xmlns:a16="http://schemas.microsoft.com/office/drawing/2014/main" id="{1C613AD5-4444-4180-BDAB-DCC6E1B8663D}"/>
                </a:ext>
              </a:extLst>
            </p:cNvPr>
            <p:cNvSpPr>
              <a:spLocks noChangeArrowheads="1"/>
            </p:cNvSpPr>
            <p:nvPr/>
          </p:nvSpPr>
          <p:spPr bwMode="auto">
            <a:xfrm>
              <a:off x="3706" y="290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 name="Oval 133">
              <a:extLst>
                <a:ext uri="{FF2B5EF4-FFF2-40B4-BE49-F238E27FC236}">
                  <a16:creationId xmlns:a16="http://schemas.microsoft.com/office/drawing/2014/main" id="{B901E8CC-B88F-450E-B72B-A07737426FF8}"/>
                </a:ext>
              </a:extLst>
            </p:cNvPr>
            <p:cNvSpPr>
              <a:spLocks noChangeArrowheads="1"/>
            </p:cNvSpPr>
            <p:nvPr/>
          </p:nvSpPr>
          <p:spPr bwMode="auto">
            <a:xfrm>
              <a:off x="3775" y="286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 name="Oval 134">
              <a:extLst>
                <a:ext uri="{FF2B5EF4-FFF2-40B4-BE49-F238E27FC236}">
                  <a16:creationId xmlns:a16="http://schemas.microsoft.com/office/drawing/2014/main" id="{B06694AE-CBEA-464F-997A-F21B449450E4}"/>
                </a:ext>
              </a:extLst>
            </p:cNvPr>
            <p:cNvSpPr>
              <a:spLocks noChangeArrowheads="1"/>
            </p:cNvSpPr>
            <p:nvPr/>
          </p:nvSpPr>
          <p:spPr bwMode="auto">
            <a:xfrm>
              <a:off x="3832" y="290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 name="Oval 135">
              <a:extLst>
                <a:ext uri="{FF2B5EF4-FFF2-40B4-BE49-F238E27FC236}">
                  <a16:creationId xmlns:a16="http://schemas.microsoft.com/office/drawing/2014/main" id="{2324ED6A-1ECF-4E9F-83BE-8254A4872C18}"/>
                </a:ext>
              </a:extLst>
            </p:cNvPr>
            <p:cNvSpPr>
              <a:spLocks noChangeArrowheads="1"/>
            </p:cNvSpPr>
            <p:nvPr/>
          </p:nvSpPr>
          <p:spPr bwMode="auto">
            <a:xfrm>
              <a:off x="3855" y="284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 name="Oval 136">
              <a:extLst>
                <a:ext uri="{FF2B5EF4-FFF2-40B4-BE49-F238E27FC236}">
                  <a16:creationId xmlns:a16="http://schemas.microsoft.com/office/drawing/2014/main" id="{EACDDC30-109B-4ED5-8829-AA092E87DB52}"/>
                </a:ext>
              </a:extLst>
            </p:cNvPr>
            <p:cNvSpPr>
              <a:spLocks noChangeArrowheads="1"/>
            </p:cNvSpPr>
            <p:nvPr/>
          </p:nvSpPr>
          <p:spPr bwMode="auto">
            <a:xfrm>
              <a:off x="3878" y="278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 name="Oval 137">
              <a:extLst>
                <a:ext uri="{FF2B5EF4-FFF2-40B4-BE49-F238E27FC236}">
                  <a16:creationId xmlns:a16="http://schemas.microsoft.com/office/drawing/2014/main" id="{A3B834BC-E9DB-40A6-8E19-C252522A4AC0}"/>
                </a:ext>
              </a:extLst>
            </p:cNvPr>
            <p:cNvSpPr>
              <a:spLocks noChangeArrowheads="1"/>
            </p:cNvSpPr>
            <p:nvPr/>
          </p:nvSpPr>
          <p:spPr bwMode="auto">
            <a:xfrm>
              <a:off x="3901" y="269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Oval 138">
              <a:extLst>
                <a:ext uri="{FF2B5EF4-FFF2-40B4-BE49-F238E27FC236}">
                  <a16:creationId xmlns:a16="http://schemas.microsoft.com/office/drawing/2014/main" id="{8CEA24B3-B116-4CB3-B9B8-39BA1ECB8DCF}"/>
                </a:ext>
              </a:extLst>
            </p:cNvPr>
            <p:cNvSpPr>
              <a:spLocks noChangeArrowheads="1"/>
            </p:cNvSpPr>
            <p:nvPr/>
          </p:nvSpPr>
          <p:spPr bwMode="auto">
            <a:xfrm>
              <a:off x="3926" y="263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Oval 139">
              <a:extLst>
                <a:ext uri="{FF2B5EF4-FFF2-40B4-BE49-F238E27FC236}">
                  <a16:creationId xmlns:a16="http://schemas.microsoft.com/office/drawing/2014/main" id="{96DAC69C-EB3A-42B1-8805-A913E80D7976}"/>
                </a:ext>
              </a:extLst>
            </p:cNvPr>
            <p:cNvSpPr>
              <a:spLocks noChangeArrowheads="1"/>
            </p:cNvSpPr>
            <p:nvPr/>
          </p:nvSpPr>
          <p:spPr bwMode="auto">
            <a:xfrm>
              <a:off x="3927" y="2563"/>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Oval 140">
              <a:extLst>
                <a:ext uri="{FF2B5EF4-FFF2-40B4-BE49-F238E27FC236}">
                  <a16:creationId xmlns:a16="http://schemas.microsoft.com/office/drawing/2014/main" id="{8459A763-B7F8-47FB-B8DA-7BEB161215D3}"/>
                </a:ext>
              </a:extLst>
            </p:cNvPr>
            <p:cNvSpPr>
              <a:spLocks noChangeArrowheads="1"/>
            </p:cNvSpPr>
            <p:nvPr/>
          </p:nvSpPr>
          <p:spPr bwMode="auto">
            <a:xfrm>
              <a:off x="3996" y="253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Oval 141">
              <a:extLst>
                <a:ext uri="{FF2B5EF4-FFF2-40B4-BE49-F238E27FC236}">
                  <a16:creationId xmlns:a16="http://schemas.microsoft.com/office/drawing/2014/main" id="{A0C4C572-E0C2-49D3-80FC-54185A5DEB80}"/>
                </a:ext>
              </a:extLst>
            </p:cNvPr>
            <p:cNvSpPr>
              <a:spLocks noChangeArrowheads="1"/>
            </p:cNvSpPr>
            <p:nvPr/>
          </p:nvSpPr>
          <p:spPr bwMode="auto">
            <a:xfrm>
              <a:off x="4065" y="250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Oval 142">
              <a:extLst>
                <a:ext uri="{FF2B5EF4-FFF2-40B4-BE49-F238E27FC236}">
                  <a16:creationId xmlns:a16="http://schemas.microsoft.com/office/drawing/2014/main" id="{5FA24D01-F918-4510-82DE-6A5A4852D507}"/>
                </a:ext>
              </a:extLst>
            </p:cNvPr>
            <p:cNvSpPr>
              <a:spLocks noChangeArrowheads="1"/>
            </p:cNvSpPr>
            <p:nvPr/>
          </p:nvSpPr>
          <p:spPr bwMode="auto">
            <a:xfrm>
              <a:off x="3639" y="2527"/>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Oval 143">
              <a:extLst>
                <a:ext uri="{FF2B5EF4-FFF2-40B4-BE49-F238E27FC236}">
                  <a16:creationId xmlns:a16="http://schemas.microsoft.com/office/drawing/2014/main" id="{834C6D52-14D9-4A53-A201-7239B8314055}"/>
                </a:ext>
              </a:extLst>
            </p:cNvPr>
            <p:cNvSpPr>
              <a:spLocks noChangeArrowheads="1"/>
            </p:cNvSpPr>
            <p:nvPr/>
          </p:nvSpPr>
          <p:spPr bwMode="auto">
            <a:xfrm>
              <a:off x="3703" y="2557"/>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Oval 144">
              <a:extLst>
                <a:ext uri="{FF2B5EF4-FFF2-40B4-BE49-F238E27FC236}">
                  <a16:creationId xmlns:a16="http://schemas.microsoft.com/office/drawing/2014/main" id="{562479BA-2D84-4132-ADA8-9A15D27BC341}"/>
                </a:ext>
              </a:extLst>
            </p:cNvPr>
            <p:cNvSpPr>
              <a:spLocks noChangeArrowheads="1"/>
            </p:cNvSpPr>
            <p:nvPr/>
          </p:nvSpPr>
          <p:spPr bwMode="auto">
            <a:xfrm>
              <a:off x="3764" y="2527"/>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Oval 145">
              <a:extLst>
                <a:ext uri="{FF2B5EF4-FFF2-40B4-BE49-F238E27FC236}">
                  <a16:creationId xmlns:a16="http://schemas.microsoft.com/office/drawing/2014/main" id="{4B7E1CB9-7D30-400C-B2DF-DB2633939C46}"/>
                </a:ext>
              </a:extLst>
            </p:cNvPr>
            <p:cNvSpPr>
              <a:spLocks noChangeArrowheads="1"/>
            </p:cNvSpPr>
            <p:nvPr/>
          </p:nvSpPr>
          <p:spPr bwMode="auto">
            <a:xfrm>
              <a:off x="3826" y="2497"/>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Oval 146">
              <a:extLst>
                <a:ext uri="{FF2B5EF4-FFF2-40B4-BE49-F238E27FC236}">
                  <a16:creationId xmlns:a16="http://schemas.microsoft.com/office/drawing/2014/main" id="{072E190C-3378-42B4-A7E8-81D82C99B6C0}"/>
                </a:ext>
              </a:extLst>
            </p:cNvPr>
            <p:cNvSpPr>
              <a:spLocks noChangeArrowheads="1"/>
            </p:cNvSpPr>
            <p:nvPr/>
          </p:nvSpPr>
          <p:spPr bwMode="auto">
            <a:xfrm>
              <a:off x="3897" y="2500"/>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Oval 147">
              <a:extLst>
                <a:ext uri="{FF2B5EF4-FFF2-40B4-BE49-F238E27FC236}">
                  <a16:creationId xmlns:a16="http://schemas.microsoft.com/office/drawing/2014/main" id="{5C8FC2FA-1500-4720-8BF6-4B3076949BE1}"/>
                </a:ext>
              </a:extLst>
            </p:cNvPr>
            <p:cNvSpPr>
              <a:spLocks noChangeArrowheads="1"/>
            </p:cNvSpPr>
            <p:nvPr/>
          </p:nvSpPr>
          <p:spPr bwMode="auto">
            <a:xfrm>
              <a:off x="4007" y="2465"/>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Oval 148">
              <a:extLst>
                <a:ext uri="{FF2B5EF4-FFF2-40B4-BE49-F238E27FC236}">
                  <a16:creationId xmlns:a16="http://schemas.microsoft.com/office/drawing/2014/main" id="{2D627B63-D8FA-47C4-B1D7-F91A61A8E79A}"/>
                </a:ext>
              </a:extLst>
            </p:cNvPr>
            <p:cNvSpPr>
              <a:spLocks noChangeArrowheads="1"/>
            </p:cNvSpPr>
            <p:nvPr/>
          </p:nvSpPr>
          <p:spPr bwMode="auto">
            <a:xfrm>
              <a:off x="3933" y="244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Oval 149">
              <a:extLst>
                <a:ext uri="{FF2B5EF4-FFF2-40B4-BE49-F238E27FC236}">
                  <a16:creationId xmlns:a16="http://schemas.microsoft.com/office/drawing/2014/main" id="{F552A1CF-13DE-41A9-8BCE-16951DF7C882}"/>
                </a:ext>
              </a:extLst>
            </p:cNvPr>
            <p:cNvSpPr>
              <a:spLocks noChangeArrowheads="1"/>
            </p:cNvSpPr>
            <p:nvPr/>
          </p:nvSpPr>
          <p:spPr bwMode="auto">
            <a:xfrm>
              <a:off x="3856" y="2435"/>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Oval 150">
              <a:extLst>
                <a:ext uri="{FF2B5EF4-FFF2-40B4-BE49-F238E27FC236}">
                  <a16:creationId xmlns:a16="http://schemas.microsoft.com/office/drawing/2014/main" id="{C24585FA-A23D-447E-A8C2-CD4DCF0ABF76}"/>
                </a:ext>
              </a:extLst>
            </p:cNvPr>
            <p:cNvSpPr>
              <a:spLocks noChangeArrowheads="1"/>
            </p:cNvSpPr>
            <p:nvPr/>
          </p:nvSpPr>
          <p:spPr bwMode="auto">
            <a:xfrm>
              <a:off x="3855" y="236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Oval 151">
              <a:extLst>
                <a:ext uri="{FF2B5EF4-FFF2-40B4-BE49-F238E27FC236}">
                  <a16:creationId xmlns:a16="http://schemas.microsoft.com/office/drawing/2014/main" id="{600C530B-D340-475D-BCAF-F05E1859C8DD}"/>
                </a:ext>
              </a:extLst>
            </p:cNvPr>
            <p:cNvSpPr>
              <a:spLocks noChangeArrowheads="1"/>
            </p:cNvSpPr>
            <p:nvPr/>
          </p:nvSpPr>
          <p:spPr bwMode="auto">
            <a:xfrm>
              <a:off x="3928" y="236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Oval 152">
              <a:extLst>
                <a:ext uri="{FF2B5EF4-FFF2-40B4-BE49-F238E27FC236}">
                  <a16:creationId xmlns:a16="http://schemas.microsoft.com/office/drawing/2014/main" id="{F7D60BC5-A0B2-40DB-9AEB-E23185838CD6}"/>
                </a:ext>
              </a:extLst>
            </p:cNvPr>
            <p:cNvSpPr>
              <a:spLocks noChangeArrowheads="1"/>
            </p:cNvSpPr>
            <p:nvPr/>
          </p:nvSpPr>
          <p:spPr bwMode="auto">
            <a:xfrm flipV="1">
              <a:off x="3890" y="230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Oval 153">
              <a:extLst>
                <a:ext uri="{FF2B5EF4-FFF2-40B4-BE49-F238E27FC236}">
                  <a16:creationId xmlns:a16="http://schemas.microsoft.com/office/drawing/2014/main" id="{1B9D7847-F350-479F-9344-E80A570FA1A5}"/>
                </a:ext>
              </a:extLst>
            </p:cNvPr>
            <p:cNvSpPr>
              <a:spLocks noChangeArrowheads="1"/>
            </p:cNvSpPr>
            <p:nvPr/>
          </p:nvSpPr>
          <p:spPr bwMode="auto">
            <a:xfrm flipV="1">
              <a:off x="3943" y="2259"/>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Oval 154">
              <a:extLst>
                <a:ext uri="{FF2B5EF4-FFF2-40B4-BE49-F238E27FC236}">
                  <a16:creationId xmlns:a16="http://schemas.microsoft.com/office/drawing/2014/main" id="{D972B029-E63E-4290-9A4C-396149B0CE97}"/>
                </a:ext>
              </a:extLst>
            </p:cNvPr>
            <p:cNvSpPr>
              <a:spLocks noChangeArrowheads="1"/>
            </p:cNvSpPr>
            <p:nvPr/>
          </p:nvSpPr>
          <p:spPr bwMode="auto">
            <a:xfrm flipV="1">
              <a:off x="3928" y="2191"/>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Oval 155">
              <a:extLst>
                <a:ext uri="{FF2B5EF4-FFF2-40B4-BE49-F238E27FC236}">
                  <a16:creationId xmlns:a16="http://schemas.microsoft.com/office/drawing/2014/main" id="{5F87ABFC-F12F-4D51-91AA-D0721CD76BE1}"/>
                </a:ext>
              </a:extLst>
            </p:cNvPr>
            <p:cNvSpPr>
              <a:spLocks noChangeArrowheads="1"/>
            </p:cNvSpPr>
            <p:nvPr/>
          </p:nvSpPr>
          <p:spPr bwMode="auto">
            <a:xfrm flipV="1">
              <a:off x="3942" y="212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Oval 156">
              <a:extLst>
                <a:ext uri="{FF2B5EF4-FFF2-40B4-BE49-F238E27FC236}">
                  <a16:creationId xmlns:a16="http://schemas.microsoft.com/office/drawing/2014/main" id="{52158635-DC45-4C76-9041-A4C4198657CC}"/>
                </a:ext>
              </a:extLst>
            </p:cNvPr>
            <p:cNvSpPr>
              <a:spLocks noChangeArrowheads="1"/>
            </p:cNvSpPr>
            <p:nvPr/>
          </p:nvSpPr>
          <p:spPr bwMode="auto">
            <a:xfrm flipV="1">
              <a:off x="3949" y="205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Oval 157">
              <a:extLst>
                <a:ext uri="{FF2B5EF4-FFF2-40B4-BE49-F238E27FC236}">
                  <a16:creationId xmlns:a16="http://schemas.microsoft.com/office/drawing/2014/main" id="{6B13C57F-D3BA-4EB0-9451-906554F131D4}"/>
                </a:ext>
              </a:extLst>
            </p:cNvPr>
            <p:cNvSpPr>
              <a:spLocks noChangeArrowheads="1"/>
            </p:cNvSpPr>
            <p:nvPr/>
          </p:nvSpPr>
          <p:spPr bwMode="auto">
            <a:xfrm flipV="1">
              <a:off x="3877" y="205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Oval 158">
              <a:extLst>
                <a:ext uri="{FF2B5EF4-FFF2-40B4-BE49-F238E27FC236}">
                  <a16:creationId xmlns:a16="http://schemas.microsoft.com/office/drawing/2014/main" id="{D8447C1C-59A1-4C57-9528-B94B3E84A96B}"/>
                </a:ext>
              </a:extLst>
            </p:cNvPr>
            <p:cNvSpPr>
              <a:spLocks noChangeArrowheads="1"/>
            </p:cNvSpPr>
            <p:nvPr/>
          </p:nvSpPr>
          <p:spPr bwMode="auto">
            <a:xfrm flipV="1">
              <a:off x="3748" y="212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Oval 159">
              <a:extLst>
                <a:ext uri="{FF2B5EF4-FFF2-40B4-BE49-F238E27FC236}">
                  <a16:creationId xmlns:a16="http://schemas.microsoft.com/office/drawing/2014/main" id="{FE834307-0B1F-4897-8A5E-B05E652FAAFE}"/>
                </a:ext>
              </a:extLst>
            </p:cNvPr>
            <p:cNvSpPr>
              <a:spLocks noChangeArrowheads="1"/>
            </p:cNvSpPr>
            <p:nvPr/>
          </p:nvSpPr>
          <p:spPr bwMode="auto">
            <a:xfrm flipV="1">
              <a:off x="3699" y="217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 name="Oval 160">
              <a:extLst>
                <a:ext uri="{FF2B5EF4-FFF2-40B4-BE49-F238E27FC236}">
                  <a16:creationId xmlns:a16="http://schemas.microsoft.com/office/drawing/2014/main" id="{5842A960-2685-4447-9BEF-79B13779D11D}"/>
                </a:ext>
              </a:extLst>
            </p:cNvPr>
            <p:cNvSpPr>
              <a:spLocks noChangeArrowheads="1"/>
            </p:cNvSpPr>
            <p:nvPr/>
          </p:nvSpPr>
          <p:spPr bwMode="auto">
            <a:xfrm flipV="1">
              <a:off x="3631" y="220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 name="Oval 161">
              <a:extLst>
                <a:ext uri="{FF2B5EF4-FFF2-40B4-BE49-F238E27FC236}">
                  <a16:creationId xmlns:a16="http://schemas.microsoft.com/office/drawing/2014/main" id="{668FEFB3-5EB7-4519-A19F-19DF81AA0DEC}"/>
                </a:ext>
              </a:extLst>
            </p:cNvPr>
            <p:cNvSpPr>
              <a:spLocks noChangeArrowheads="1"/>
            </p:cNvSpPr>
            <p:nvPr/>
          </p:nvSpPr>
          <p:spPr bwMode="auto">
            <a:xfrm flipV="1">
              <a:off x="3547" y="229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 name="Oval 162">
              <a:extLst>
                <a:ext uri="{FF2B5EF4-FFF2-40B4-BE49-F238E27FC236}">
                  <a16:creationId xmlns:a16="http://schemas.microsoft.com/office/drawing/2014/main" id="{720907A9-0E18-4FB2-B59B-7A1C67BDF57A}"/>
                </a:ext>
              </a:extLst>
            </p:cNvPr>
            <p:cNvSpPr>
              <a:spLocks noChangeArrowheads="1"/>
            </p:cNvSpPr>
            <p:nvPr/>
          </p:nvSpPr>
          <p:spPr bwMode="auto">
            <a:xfrm flipV="1">
              <a:off x="3558" y="2223"/>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 name="Oval 163">
              <a:extLst>
                <a:ext uri="{FF2B5EF4-FFF2-40B4-BE49-F238E27FC236}">
                  <a16:creationId xmlns:a16="http://schemas.microsoft.com/office/drawing/2014/main" id="{CA75DDCA-8EA4-4DBC-856F-9B6012D48B8B}"/>
                </a:ext>
              </a:extLst>
            </p:cNvPr>
            <p:cNvSpPr>
              <a:spLocks noChangeArrowheads="1"/>
            </p:cNvSpPr>
            <p:nvPr/>
          </p:nvSpPr>
          <p:spPr bwMode="auto">
            <a:xfrm flipV="1">
              <a:off x="3529" y="215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 name="Oval 164">
              <a:extLst>
                <a:ext uri="{FF2B5EF4-FFF2-40B4-BE49-F238E27FC236}">
                  <a16:creationId xmlns:a16="http://schemas.microsoft.com/office/drawing/2014/main" id="{81515837-856A-409F-AB18-A28DD64E6F38}"/>
                </a:ext>
              </a:extLst>
            </p:cNvPr>
            <p:cNvSpPr>
              <a:spLocks noChangeArrowheads="1"/>
            </p:cNvSpPr>
            <p:nvPr/>
          </p:nvSpPr>
          <p:spPr bwMode="auto">
            <a:xfrm flipV="1">
              <a:off x="3515" y="208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 name="Oval 165">
              <a:extLst>
                <a:ext uri="{FF2B5EF4-FFF2-40B4-BE49-F238E27FC236}">
                  <a16:creationId xmlns:a16="http://schemas.microsoft.com/office/drawing/2014/main" id="{A32186B2-E06F-4851-A92C-EAD10CBFE8DA}"/>
                </a:ext>
              </a:extLst>
            </p:cNvPr>
            <p:cNvSpPr>
              <a:spLocks noChangeArrowheads="1"/>
            </p:cNvSpPr>
            <p:nvPr/>
          </p:nvSpPr>
          <p:spPr bwMode="auto">
            <a:xfrm flipV="1">
              <a:off x="3530" y="2013"/>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 name="Oval 166">
              <a:extLst>
                <a:ext uri="{FF2B5EF4-FFF2-40B4-BE49-F238E27FC236}">
                  <a16:creationId xmlns:a16="http://schemas.microsoft.com/office/drawing/2014/main" id="{8EBDBF22-D240-4992-8120-758CCFBD5B8F}"/>
                </a:ext>
              </a:extLst>
            </p:cNvPr>
            <p:cNvSpPr>
              <a:spLocks noChangeArrowheads="1"/>
            </p:cNvSpPr>
            <p:nvPr/>
          </p:nvSpPr>
          <p:spPr bwMode="auto">
            <a:xfrm flipV="1">
              <a:off x="3576" y="196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 name="Oval 167">
              <a:extLst>
                <a:ext uri="{FF2B5EF4-FFF2-40B4-BE49-F238E27FC236}">
                  <a16:creationId xmlns:a16="http://schemas.microsoft.com/office/drawing/2014/main" id="{55111C99-5C71-488D-9CC1-EA24C5555C1D}"/>
                </a:ext>
              </a:extLst>
            </p:cNvPr>
            <p:cNvSpPr>
              <a:spLocks noChangeArrowheads="1"/>
            </p:cNvSpPr>
            <p:nvPr/>
          </p:nvSpPr>
          <p:spPr bwMode="auto">
            <a:xfrm flipV="1">
              <a:off x="3633" y="200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 name="Oval 168">
              <a:extLst>
                <a:ext uri="{FF2B5EF4-FFF2-40B4-BE49-F238E27FC236}">
                  <a16:creationId xmlns:a16="http://schemas.microsoft.com/office/drawing/2014/main" id="{5176D427-40AC-4C3F-AE86-8647B879791B}"/>
                </a:ext>
              </a:extLst>
            </p:cNvPr>
            <p:cNvSpPr>
              <a:spLocks noChangeArrowheads="1"/>
            </p:cNvSpPr>
            <p:nvPr/>
          </p:nvSpPr>
          <p:spPr bwMode="auto">
            <a:xfrm flipV="1">
              <a:off x="3589" y="205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 name="Oval 169">
              <a:extLst>
                <a:ext uri="{FF2B5EF4-FFF2-40B4-BE49-F238E27FC236}">
                  <a16:creationId xmlns:a16="http://schemas.microsoft.com/office/drawing/2014/main" id="{424523AD-6842-4787-9657-FF22EF9FFE77}"/>
                </a:ext>
              </a:extLst>
            </p:cNvPr>
            <p:cNvSpPr>
              <a:spLocks noChangeArrowheads="1"/>
            </p:cNvSpPr>
            <p:nvPr/>
          </p:nvSpPr>
          <p:spPr bwMode="auto">
            <a:xfrm flipV="1">
              <a:off x="3606" y="213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 name="Oval 170">
              <a:extLst>
                <a:ext uri="{FF2B5EF4-FFF2-40B4-BE49-F238E27FC236}">
                  <a16:creationId xmlns:a16="http://schemas.microsoft.com/office/drawing/2014/main" id="{2D68344E-060F-4B4E-ADD1-DCA9BC05B4B8}"/>
                </a:ext>
              </a:extLst>
            </p:cNvPr>
            <p:cNvSpPr>
              <a:spLocks noChangeArrowheads="1"/>
            </p:cNvSpPr>
            <p:nvPr/>
          </p:nvSpPr>
          <p:spPr bwMode="auto">
            <a:xfrm flipV="1">
              <a:off x="3661" y="209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 name="Oval 171">
              <a:extLst>
                <a:ext uri="{FF2B5EF4-FFF2-40B4-BE49-F238E27FC236}">
                  <a16:creationId xmlns:a16="http://schemas.microsoft.com/office/drawing/2014/main" id="{D0AB0375-0AA5-4695-9F3E-76DE52CE548F}"/>
                </a:ext>
              </a:extLst>
            </p:cNvPr>
            <p:cNvSpPr>
              <a:spLocks noChangeArrowheads="1"/>
            </p:cNvSpPr>
            <p:nvPr/>
          </p:nvSpPr>
          <p:spPr bwMode="auto">
            <a:xfrm>
              <a:off x="3789" y="125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4" name="Oval 172">
              <a:extLst>
                <a:ext uri="{FF2B5EF4-FFF2-40B4-BE49-F238E27FC236}">
                  <a16:creationId xmlns:a16="http://schemas.microsoft.com/office/drawing/2014/main" id="{465490FC-A5DC-47D4-86A8-7CAA5E2CEF38}"/>
                </a:ext>
              </a:extLst>
            </p:cNvPr>
            <p:cNvSpPr>
              <a:spLocks noChangeArrowheads="1"/>
            </p:cNvSpPr>
            <p:nvPr/>
          </p:nvSpPr>
          <p:spPr bwMode="auto">
            <a:xfrm>
              <a:off x="3822" y="137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5" name="Oval 173">
              <a:extLst>
                <a:ext uri="{FF2B5EF4-FFF2-40B4-BE49-F238E27FC236}">
                  <a16:creationId xmlns:a16="http://schemas.microsoft.com/office/drawing/2014/main" id="{6097BC26-D2AB-44B0-8CA7-654331F5B705}"/>
                </a:ext>
              </a:extLst>
            </p:cNvPr>
            <p:cNvSpPr>
              <a:spLocks noChangeArrowheads="1"/>
            </p:cNvSpPr>
            <p:nvPr/>
          </p:nvSpPr>
          <p:spPr bwMode="auto">
            <a:xfrm>
              <a:off x="3882" y="141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 name="Oval 174">
              <a:extLst>
                <a:ext uri="{FF2B5EF4-FFF2-40B4-BE49-F238E27FC236}">
                  <a16:creationId xmlns:a16="http://schemas.microsoft.com/office/drawing/2014/main" id="{82F0B50C-0EAF-4FBD-A41D-77C0B17AFEBB}"/>
                </a:ext>
              </a:extLst>
            </p:cNvPr>
            <p:cNvSpPr>
              <a:spLocks noChangeArrowheads="1"/>
            </p:cNvSpPr>
            <p:nvPr/>
          </p:nvSpPr>
          <p:spPr bwMode="auto">
            <a:xfrm>
              <a:off x="3897" y="1474"/>
              <a:ext cx="61"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 name="Oval 175">
              <a:extLst>
                <a:ext uri="{FF2B5EF4-FFF2-40B4-BE49-F238E27FC236}">
                  <a16:creationId xmlns:a16="http://schemas.microsoft.com/office/drawing/2014/main" id="{8F489B89-7257-4DB0-8DCF-296AFF48BD0F}"/>
                </a:ext>
              </a:extLst>
            </p:cNvPr>
            <p:cNvSpPr>
              <a:spLocks noChangeArrowheads="1"/>
            </p:cNvSpPr>
            <p:nvPr/>
          </p:nvSpPr>
          <p:spPr bwMode="auto">
            <a:xfrm>
              <a:off x="3929" y="1532"/>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 name="Oval 176">
              <a:extLst>
                <a:ext uri="{FF2B5EF4-FFF2-40B4-BE49-F238E27FC236}">
                  <a16:creationId xmlns:a16="http://schemas.microsoft.com/office/drawing/2014/main" id="{CA788DFD-F896-4369-B296-5ED130E0684C}"/>
                </a:ext>
              </a:extLst>
            </p:cNvPr>
            <p:cNvSpPr>
              <a:spLocks noChangeArrowheads="1"/>
            </p:cNvSpPr>
            <p:nvPr/>
          </p:nvSpPr>
          <p:spPr bwMode="auto">
            <a:xfrm>
              <a:off x="3899" y="159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 name="Oval 177">
              <a:extLst>
                <a:ext uri="{FF2B5EF4-FFF2-40B4-BE49-F238E27FC236}">
                  <a16:creationId xmlns:a16="http://schemas.microsoft.com/office/drawing/2014/main" id="{7077824A-0A09-4BA4-9C64-8037FBC6AEA0}"/>
                </a:ext>
              </a:extLst>
            </p:cNvPr>
            <p:cNvSpPr>
              <a:spLocks noChangeArrowheads="1"/>
            </p:cNvSpPr>
            <p:nvPr/>
          </p:nvSpPr>
          <p:spPr bwMode="auto">
            <a:xfrm>
              <a:off x="3975" y="1583"/>
              <a:ext cx="61"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 name="Oval 178">
              <a:extLst>
                <a:ext uri="{FF2B5EF4-FFF2-40B4-BE49-F238E27FC236}">
                  <a16:creationId xmlns:a16="http://schemas.microsoft.com/office/drawing/2014/main" id="{BAE05189-5CDD-4960-82DC-E27442740D72}"/>
                </a:ext>
              </a:extLst>
            </p:cNvPr>
            <p:cNvSpPr>
              <a:spLocks noChangeArrowheads="1"/>
            </p:cNvSpPr>
            <p:nvPr/>
          </p:nvSpPr>
          <p:spPr bwMode="auto">
            <a:xfrm>
              <a:off x="3952" y="1649"/>
              <a:ext cx="61"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 name="Oval 179">
              <a:extLst>
                <a:ext uri="{FF2B5EF4-FFF2-40B4-BE49-F238E27FC236}">
                  <a16:creationId xmlns:a16="http://schemas.microsoft.com/office/drawing/2014/main" id="{CF3BCFA7-712E-4FE7-AD86-59BE45CC187B}"/>
                </a:ext>
              </a:extLst>
            </p:cNvPr>
            <p:cNvSpPr>
              <a:spLocks noChangeArrowheads="1"/>
            </p:cNvSpPr>
            <p:nvPr/>
          </p:nvSpPr>
          <p:spPr bwMode="auto">
            <a:xfrm>
              <a:off x="4045" y="159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2" name="Oval 180">
              <a:extLst>
                <a:ext uri="{FF2B5EF4-FFF2-40B4-BE49-F238E27FC236}">
                  <a16:creationId xmlns:a16="http://schemas.microsoft.com/office/drawing/2014/main" id="{BA9FE4B5-9527-4FEA-B5DE-BF969C449C1B}"/>
                </a:ext>
              </a:extLst>
            </p:cNvPr>
            <p:cNvSpPr>
              <a:spLocks noChangeArrowheads="1"/>
            </p:cNvSpPr>
            <p:nvPr/>
          </p:nvSpPr>
          <p:spPr bwMode="auto">
            <a:xfrm>
              <a:off x="4020" y="1655"/>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 name="Oval 181">
              <a:extLst>
                <a:ext uri="{FF2B5EF4-FFF2-40B4-BE49-F238E27FC236}">
                  <a16:creationId xmlns:a16="http://schemas.microsoft.com/office/drawing/2014/main" id="{D18345C3-19E4-4B17-BA8B-168255A5B838}"/>
                </a:ext>
              </a:extLst>
            </p:cNvPr>
            <p:cNvSpPr>
              <a:spLocks noChangeArrowheads="1"/>
            </p:cNvSpPr>
            <p:nvPr/>
          </p:nvSpPr>
          <p:spPr bwMode="auto">
            <a:xfrm>
              <a:off x="3996" y="171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4" name="Oval 182">
              <a:extLst>
                <a:ext uri="{FF2B5EF4-FFF2-40B4-BE49-F238E27FC236}">
                  <a16:creationId xmlns:a16="http://schemas.microsoft.com/office/drawing/2014/main" id="{1D6EFE7E-4425-4778-BD00-10395DEB78DA}"/>
                </a:ext>
              </a:extLst>
            </p:cNvPr>
            <p:cNvSpPr>
              <a:spLocks noChangeArrowheads="1"/>
            </p:cNvSpPr>
            <p:nvPr/>
          </p:nvSpPr>
          <p:spPr bwMode="auto">
            <a:xfrm>
              <a:off x="4125" y="159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5" name="Oval 183">
              <a:extLst>
                <a:ext uri="{FF2B5EF4-FFF2-40B4-BE49-F238E27FC236}">
                  <a16:creationId xmlns:a16="http://schemas.microsoft.com/office/drawing/2014/main" id="{03BEE939-EE7D-4C04-AF2D-BB04F323D8CC}"/>
                </a:ext>
              </a:extLst>
            </p:cNvPr>
            <p:cNvSpPr>
              <a:spLocks noChangeArrowheads="1"/>
            </p:cNvSpPr>
            <p:nvPr/>
          </p:nvSpPr>
          <p:spPr bwMode="auto">
            <a:xfrm>
              <a:off x="4093" y="166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6" name="Oval 184">
              <a:extLst>
                <a:ext uri="{FF2B5EF4-FFF2-40B4-BE49-F238E27FC236}">
                  <a16:creationId xmlns:a16="http://schemas.microsoft.com/office/drawing/2014/main" id="{7C207CAD-02B8-4DDB-AF66-A31429662C7D}"/>
                </a:ext>
              </a:extLst>
            </p:cNvPr>
            <p:cNvSpPr>
              <a:spLocks noChangeArrowheads="1"/>
            </p:cNvSpPr>
            <p:nvPr/>
          </p:nvSpPr>
          <p:spPr bwMode="auto">
            <a:xfrm>
              <a:off x="4061" y="173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 name="Oval 185">
              <a:extLst>
                <a:ext uri="{FF2B5EF4-FFF2-40B4-BE49-F238E27FC236}">
                  <a16:creationId xmlns:a16="http://schemas.microsoft.com/office/drawing/2014/main" id="{704CE53C-D81B-4A03-A1C7-ABAC05A63343}"/>
                </a:ext>
              </a:extLst>
            </p:cNvPr>
            <p:cNvSpPr>
              <a:spLocks noChangeArrowheads="1"/>
            </p:cNvSpPr>
            <p:nvPr/>
          </p:nvSpPr>
          <p:spPr bwMode="auto">
            <a:xfrm>
              <a:off x="4014" y="178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 name="Oval 186">
              <a:extLst>
                <a:ext uri="{FF2B5EF4-FFF2-40B4-BE49-F238E27FC236}">
                  <a16:creationId xmlns:a16="http://schemas.microsoft.com/office/drawing/2014/main" id="{9E4D1F50-7D48-4BF2-B715-94CC43DD9252}"/>
                </a:ext>
              </a:extLst>
            </p:cNvPr>
            <p:cNvSpPr>
              <a:spLocks noChangeArrowheads="1"/>
            </p:cNvSpPr>
            <p:nvPr/>
          </p:nvSpPr>
          <p:spPr bwMode="auto">
            <a:xfrm>
              <a:off x="4083" y="181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 name="Oval 187">
              <a:extLst>
                <a:ext uri="{FF2B5EF4-FFF2-40B4-BE49-F238E27FC236}">
                  <a16:creationId xmlns:a16="http://schemas.microsoft.com/office/drawing/2014/main" id="{F4E04956-DF00-4C64-941F-A7E52E560969}"/>
                </a:ext>
              </a:extLst>
            </p:cNvPr>
            <p:cNvSpPr>
              <a:spLocks noChangeArrowheads="1"/>
            </p:cNvSpPr>
            <p:nvPr/>
          </p:nvSpPr>
          <p:spPr bwMode="auto">
            <a:xfrm>
              <a:off x="4016" y="1846"/>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 name="Oval 188">
              <a:extLst>
                <a:ext uri="{FF2B5EF4-FFF2-40B4-BE49-F238E27FC236}">
                  <a16:creationId xmlns:a16="http://schemas.microsoft.com/office/drawing/2014/main" id="{2F7C7ACA-37B8-4C43-8044-38E95DEFA885}"/>
                </a:ext>
              </a:extLst>
            </p:cNvPr>
            <p:cNvSpPr>
              <a:spLocks noChangeArrowheads="1"/>
            </p:cNvSpPr>
            <p:nvPr/>
          </p:nvSpPr>
          <p:spPr bwMode="auto">
            <a:xfrm>
              <a:off x="4107" y="1872"/>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 name="Oval 189">
              <a:extLst>
                <a:ext uri="{FF2B5EF4-FFF2-40B4-BE49-F238E27FC236}">
                  <a16:creationId xmlns:a16="http://schemas.microsoft.com/office/drawing/2014/main" id="{BE5C111A-ACD6-4F7B-94AC-F515A800BA19}"/>
                </a:ext>
              </a:extLst>
            </p:cNvPr>
            <p:cNvSpPr>
              <a:spLocks noChangeArrowheads="1"/>
            </p:cNvSpPr>
            <p:nvPr/>
          </p:nvSpPr>
          <p:spPr bwMode="auto">
            <a:xfrm>
              <a:off x="4170" y="184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 name="Oval 190">
              <a:extLst>
                <a:ext uri="{FF2B5EF4-FFF2-40B4-BE49-F238E27FC236}">
                  <a16:creationId xmlns:a16="http://schemas.microsoft.com/office/drawing/2014/main" id="{6448CEBB-5084-43FA-9D25-2CFA2C48B66D}"/>
                </a:ext>
              </a:extLst>
            </p:cNvPr>
            <p:cNvSpPr>
              <a:spLocks noChangeArrowheads="1"/>
            </p:cNvSpPr>
            <p:nvPr/>
          </p:nvSpPr>
          <p:spPr bwMode="auto">
            <a:xfrm>
              <a:off x="4236" y="1854"/>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 name="Oval 191">
              <a:extLst>
                <a:ext uri="{FF2B5EF4-FFF2-40B4-BE49-F238E27FC236}">
                  <a16:creationId xmlns:a16="http://schemas.microsoft.com/office/drawing/2014/main" id="{767728BF-E828-45AA-B90A-883EB950E448}"/>
                </a:ext>
              </a:extLst>
            </p:cNvPr>
            <p:cNvSpPr>
              <a:spLocks noChangeArrowheads="1"/>
            </p:cNvSpPr>
            <p:nvPr/>
          </p:nvSpPr>
          <p:spPr bwMode="auto">
            <a:xfrm>
              <a:off x="4198" y="191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 name="Oval 192">
              <a:extLst>
                <a:ext uri="{FF2B5EF4-FFF2-40B4-BE49-F238E27FC236}">
                  <a16:creationId xmlns:a16="http://schemas.microsoft.com/office/drawing/2014/main" id="{FEE1D8EB-5BF7-48D5-B1D0-E7540E321588}"/>
                </a:ext>
              </a:extLst>
            </p:cNvPr>
            <p:cNvSpPr>
              <a:spLocks noChangeArrowheads="1"/>
            </p:cNvSpPr>
            <p:nvPr/>
          </p:nvSpPr>
          <p:spPr bwMode="auto">
            <a:xfrm>
              <a:off x="4155" y="1961"/>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 name="Oval 193">
              <a:extLst>
                <a:ext uri="{FF2B5EF4-FFF2-40B4-BE49-F238E27FC236}">
                  <a16:creationId xmlns:a16="http://schemas.microsoft.com/office/drawing/2014/main" id="{4B04A3F2-8CAD-432F-97E8-541746AD0E31}"/>
                </a:ext>
              </a:extLst>
            </p:cNvPr>
            <p:cNvSpPr>
              <a:spLocks noChangeArrowheads="1"/>
            </p:cNvSpPr>
            <p:nvPr/>
          </p:nvSpPr>
          <p:spPr bwMode="auto">
            <a:xfrm>
              <a:off x="4069" y="201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 name="Oval 194">
              <a:extLst>
                <a:ext uri="{FF2B5EF4-FFF2-40B4-BE49-F238E27FC236}">
                  <a16:creationId xmlns:a16="http://schemas.microsoft.com/office/drawing/2014/main" id="{EEC7A698-A511-44C0-A6E3-D963E47EFD1D}"/>
                </a:ext>
              </a:extLst>
            </p:cNvPr>
            <p:cNvSpPr>
              <a:spLocks noChangeArrowheads="1"/>
            </p:cNvSpPr>
            <p:nvPr/>
          </p:nvSpPr>
          <p:spPr bwMode="auto">
            <a:xfrm>
              <a:off x="4135" y="2025"/>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 name="Oval 195">
              <a:extLst>
                <a:ext uri="{FF2B5EF4-FFF2-40B4-BE49-F238E27FC236}">
                  <a16:creationId xmlns:a16="http://schemas.microsoft.com/office/drawing/2014/main" id="{1F4DAC9C-8C4B-4E77-8976-D9661F88A208}"/>
                </a:ext>
              </a:extLst>
            </p:cNvPr>
            <p:cNvSpPr>
              <a:spLocks noChangeArrowheads="1"/>
            </p:cNvSpPr>
            <p:nvPr/>
          </p:nvSpPr>
          <p:spPr bwMode="auto">
            <a:xfrm>
              <a:off x="4140" y="2088"/>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 name="Oval 196">
              <a:extLst>
                <a:ext uri="{FF2B5EF4-FFF2-40B4-BE49-F238E27FC236}">
                  <a16:creationId xmlns:a16="http://schemas.microsoft.com/office/drawing/2014/main" id="{EA58043C-83B1-453F-A752-9567D16E5CA4}"/>
                </a:ext>
              </a:extLst>
            </p:cNvPr>
            <p:cNvSpPr>
              <a:spLocks noChangeArrowheads="1"/>
            </p:cNvSpPr>
            <p:nvPr/>
          </p:nvSpPr>
          <p:spPr bwMode="auto">
            <a:xfrm>
              <a:off x="4179" y="215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9" name="Oval 197">
              <a:extLst>
                <a:ext uri="{FF2B5EF4-FFF2-40B4-BE49-F238E27FC236}">
                  <a16:creationId xmlns:a16="http://schemas.microsoft.com/office/drawing/2014/main" id="{3CB550C5-4DC7-4709-BA2B-14C5C8B8085A}"/>
                </a:ext>
              </a:extLst>
            </p:cNvPr>
            <p:cNvSpPr>
              <a:spLocks noChangeArrowheads="1"/>
            </p:cNvSpPr>
            <p:nvPr/>
          </p:nvSpPr>
          <p:spPr bwMode="auto">
            <a:xfrm>
              <a:off x="4199" y="221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 name="Oval 198">
              <a:extLst>
                <a:ext uri="{FF2B5EF4-FFF2-40B4-BE49-F238E27FC236}">
                  <a16:creationId xmlns:a16="http://schemas.microsoft.com/office/drawing/2014/main" id="{C52ED0D0-A47F-4428-88FC-065538B20FFC}"/>
                </a:ext>
              </a:extLst>
            </p:cNvPr>
            <p:cNvSpPr>
              <a:spLocks noChangeArrowheads="1"/>
            </p:cNvSpPr>
            <p:nvPr/>
          </p:nvSpPr>
          <p:spPr bwMode="auto">
            <a:xfrm>
              <a:off x="4239" y="226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1" name="Oval 199">
              <a:extLst>
                <a:ext uri="{FF2B5EF4-FFF2-40B4-BE49-F238E27FC236}">
                  <a16:creationId xmlns:a16="http://schemas.microsoft.com/office/drawing/2014/main" id="{22F7C6CA-97A4-4081-B73E-3745C5CBDCF6}"/>
                </a:ext>
              </a:extLst>
            </p:cNvPr>
            <p:cNvSpPr>
              <a:spLocks noChangeArrowheads="1"/>
            </p:cNvSpPr>
            <p:nvPr/>
          </p:nvSpPr>
          <p:spPr bwMode="auto">
            <a:xfrm>
              <a:off x="4298" y="231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2" name="Oval 200">
              <a:extLst>
                <a:ext uri="{FF2B5EF4-FFF2-40B4-BE49-F238E27FC236}">
                  <a16:creationId xmlns:a16="http://schemas.microsoft.com/office/drawing/2014/main" id="{2B693793-CC18-495D-B463-868AA8EA398F}"/>
                </a:ext>
              </a:extLst>
            </p:cNvPr>
            <p:cNvSpPr>
              <a:spLocks noChangeArrowheads="1"/>
            </p:cNvSpPr>
            <p:nvPr/>
          </p:nvSpPr>
          <p:spPr bwMode="auto">
            <a:xfrm>
              <a:off x="4288" y="2375"/>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 name="Oval 201">
              <a:extLst>
                <a:ext uri="{FF2B5EF4-FFF2-40B4-BE49-F238E27FC236}">
                  <a16:creationId xmlns:a16="http://schemas.microsoft.com/office/drawing/2014/main" id="{EB9B7BEE-22F9-4AD2-8BC6-E9E81DBF7C48}"/>
                </a:ext>
              </a:extLst>
            </p:cNvPr>
            <p:cNvSpPr>
              <a:spLocks noChangeArrowheads="1"/>
            </p:cNvSpPr>
            <p:nvPr/>
          </p:nvSpPr>
          <p:spPr bwMode="auto">
            <a:xfrm>
              <a:off x="4245" y="2448"/>
              <a:ext cx="61"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 name="Oval 202">
              <a:extLst>
                <a:ext uri="{FF2B5EF4-FFF2-40B4-BE49-F238E27FC236}">
                  <a16:creationId xmlns:a16="http://schemas.microsoft.com/office/drawing/2014/main" id="{50241A45-06D1-44A7-91DC-A1128618D542}"/>
                </a:ext>
              </a:extLst>
            </p:cNvPr>
            <p:cNvSpPr>
              <a:spLocks noChangeArrowheads="1"/>
            </p:cNvSpPr>
            <p:nvPr/>
          </p:nvSpPr>
          <p:spPr bwMode="auto">
            <a:xfrm>
              <a:off x="4166" y="248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5" name="Oval 203">
              <a:extLst>
                <a:ext uri="{FF2B5EF4-FFF2-40B4-BE49-F238E27FC236}">
                  <a16:creationId xmlns:a16="http://schemas.microsoft.com/office/drawing/2014/main" id="{EF603D26-F524-4262-B909-138FE5333F63}"/>
                </a:ext>
              </a:extLst>
            </p:cNvPr>
            <p:cNvSpPr>
              <a:spLocks noChangeArrowheads="1"/>
            </p:cNvSpPr>
            <p:nvPr/>
          </p:nvSpPr>
          <p:spPr bwMode="auto">
            <a:xfrm>
              <a:off x="4226" y="2521"/>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 name="Oval 204">
              <a:extLst>
                <a:ext uri="{FF2B5EF4-FFF2-40B4-BE49-F238E27FC236}">
                  <a16:creationId xmlns:a16="http://schemas.microsoft.com/office/drawing/2014/main" id="{E4F798AB-8884-47E3-AACA-463E6AC4B43B}"/>
                </a:ext>
              </a:extLst>
            </p:cNvPr>
            <p:cNvSpPr>
              <a:spLocks noChangeArrowheads="1"/>
            </p:cNvSpPr>
            <p:nvPr/>
          </p:nvSpPr>
          <p:spPr bwMode="auto">
            <a:xfrm>
              <a:off x="4169" y="2563"/>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 name="Oval 205">
              <a:extLst>
                <a:ext uri="{FF2B5EF4-FFF2-40B4-BE49-F238E27FC236}">
                  <a16:creationId xmlns:a16="http://schemas.microsoft.com/office/drawing/2014/main" id="{173C6C04-A04E-4596-8DC7-EECC67B7A18B}"/>
                </a:ext>
              </a:extLst>
            </p:cNvPr>
            <p:cNvSpPr>
              <a:spLocks noChangeArrowheads="1"/>
            </p:cNvSpPr>
            <p:nvPr/>
          </p:nvSpPr>
          <p:spPr bwMode="auto">
            <a:xfrm>
              <a:off x="4211" y="261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 name="Oval 206">
              <a:extLst>
                <a:ext uri="{FF2B5EF4-FFF2-40B4-BE49-F238E27FC236}">
                  <a16:creationId xmlns:a16="http://schemas.microsoft.com/office/drawing/2014/main" id="{987519EC-6909-486A-A4FE-9DD14E2E86A9}"/>
                </a:ext>
              </a:extLst>
            </p:cNvPr>
            <p:cNvSpPr>
              <a:spLocks noChangeArrowheads="1"/>
            </p:cNvSpPr>
            <p:nvPr/>
          </p:nvSpPr>
          <p:spPr bwMode="auto">
            <a:xfrm>
              <a:off x="4176" y="266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 name="Oval 207">
              <a:extLst>
                <a:ext uri="{FF2B5EF4-FFF2-40B4-BE49-F238E27FC236}">
                  <a16:creationId xmlns:a16="http://schemas.microsoft.com/office/drawing/2014/main" id="{04F37108-BF86-46A0-9696-52485429C73C}"/>
                </a:ext>
              </a:extLst>
            </p:cNvPr>
            <p:cNvSpPr>
              <a:spLocks noChangeArrowheads="1"/>
            </p:cNvSpPr>
            <p:nvPr/>
          </p:nvSpPr>
          <p:spPr bwMode="auto">
            <a:xfrm>
              <a:off x="4249" y="267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 name="Oval 208">
              <a:extLst>
                <a:ext uri="{FF2B5EF4-FFF2-40B4-BE49-F238E27FC236}">
                  <a16:creationId xmlns:a16="http://schemas.microsoft.com/office/drawing/2014/main" id="{42C02740-1A39-44AA-98F1-2BDE3E1D085D}"/>
                </a:ext>
              </a:extLst>
            </p:cNvPr>
            <p:cNvSpPr>
              <a:spLocks noChangeArrowheads="1"/>
            </p:cNvSpPr>
            <p:nvPr/>
          </p:nvSpPr>
          <p:spPr bwMode="auto">
            <a:xfrm>
              <a:off x="4309" y="270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 name="Oval 209">
              <a:extLst>
                <a:ext uri="{FF2B5EF4-FFF2-40B4-BE49-F238E27FC236}">
                  <a16:creationId xmlns:a16="http://schemas.microsoft.com/office/drawing/2014/main" id="{E9CB7223-50C6-4805-B2EB-A7E3107CF67D}"/>
                </a:ext>
              </a:extLst>
            </p:cNvPr>
            <p:cNvSpPr>
              <a:spLocks noChangeArrowheads="1"/>
            </p:cNvSpPr>
            <p:nvPr/>
          </p:nvSpPr>
          <p:spPr bwMode="auto">
            <a:xfrm>
              <a:off x="4371" y="267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 name="Oval 210">
              <a:extLst>
                <a:ext uri="{FF2B5EF4-FFF2-40B4-BE49-F238E27FC236}">
                  <a16:creationId xmlns:a16="http://schemas.microsoft.com/office/drawing/2014/main" id="{7C39E637-A6D6-411D-AD2C-21291FE4453E}"/>
                </a:ext>
              </a:extLst>
            </p:cNvPr>
            <p:cNvSpPr>
              <a:spLocks noChangeArrowheads="1"/>
            </p:cNvSpPr>
            <p:nvPr/>
          </p:nvSpPr>
          <p:spPr bwMode="auto">
            <a:xfrm>
              <a:off x="4299" y="277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 name="Oval 211">
              <a:extLst>
                <a:ext uri="{FF2B5EF4-FFF2-40B4-BE49-F238E27FC236}">
                  <a16:creationId xmlns:a16="http://schemas.microsoft.com/office/drawing/2014/main" id="{18B0A326-6CE2-40DD-B359-B8D0D29CC542}"/>
                </a:ext>
              </a:extLst>
            </p:cNvPr>
            <p:cNvSpPr>
              <a:spLocks noChangeArrowheads="1"/>
            </p:cNvSpPr>
            <p:nvPr/>
          </p:nvSpPr>
          <p:spPr bwMode="auto">
            <a:xfrm>
              <a:off x="4478" y="258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 name="Oval 212">
              <a:extLst>
                <a:ext uri="{FF2B5EF4-FFF2-40B4-BE49-F238E27FC236}">
                  <a16:creationId xmlns:a16="http://schemas.microsoft.com/office/drawing/2014/main" id="{107B7D09-10DE-4291-A712-8CEF8FD2BAFB}"/>
                </a:ext>
              </a:extLst>
            </p:cNvPr>
            <p:cNvSpPr>
              <a:spLocks noChangeArrowheads="1"/>
            </p:cNvSpPr>
            <p:nvPr/>
          </p:nvSpPr>
          <p:spPr bwMode="auto">
            <a:xfrm>
              <a:off x="4540" y="2548"/>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 name="Oval 213">
              <a:extLst>
                <a:ext uri="{FF2B5EF4-FFF2-40B4-BE49-F238E27FC236}">
                  <a16:creationId xmlns:a16="http://schemas.microsoft.com/office/drawing/2014/main" id="{763B1593-C4C7-47C3-87F8-1C67BBF7C64A}"/>
                </a:ext>
              </a:extLst>
            </p:cNvPr>
            <p:cNvSpPr>
              <a:spLocks noChangeArrowheads="1"/>
            </p:cNvSpPr>
            <p:nvPr/>
          </p:nvSpPr>
          <p:spPr bwMode="auto">
            <a:xfrm>
              <a:off x="4568" y="2478"/>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6" name="Oval 214">
              <a:extLst>
                <a:ext uri="{FF2B5EF4-FFF2-40B4-BE49-F238E27FC236}">
                  <a16:creationId xmlns:a16="http://schemas.microsoft.com/office/drawing/2014/main" id="{55D5B731-54CB-4881-9F74-E71E59A97DEA}"/>
                </a:ext>
              </a:extLst>
            </p:cNvPr>
            <p:cNvSpPr>
              <a:spLocks noChangeArrowheads="1"/>
            </p:cNvSpPr>
            <p:nvPr/>
          </p:nvSpPr>
          <p:spPr bwMode="auto">
            <a:xfrm>
              <a:off x="4624" y="252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 name="Oval 215">
              <a:extLst>
                <a:ext uri="{FF2B5EF4-FFF2-40B4-BE49-F238E27FC236}">
                  <a16:creationId xmlns:a16="http://schemas.microsoft.com/office/drawing/2014/main" id="{76CD2610-C8A6-4347-8575-BAD4F925CCA3}"/>
                </a:ext>
              </a:extLst>
            </p:cNvPr>
            <p:cNvSpPr>
              <a:spLocks noChangeArrowheads="1"/>
            </p:cNvSpPr>
            <p:nvPr/>
          </p:nvSpPr>
          <p:spPr bwMode="auto">
            <a:xfrm>
              <a:off x="4629" y="244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 name="Oval 216">
              <a:extLst>
                <a:ext uri="{FF2B5EF4-FFF2-40B4-BE49-F238E27FC236}">
                  <a16:creationId xmlns:a16="http://schemas.microsoft.com/office/drawing/2014/main" id="{DB0004EE-6ABF-4F44-8E6A-FD7FD7E3CB90}"/>
                </a:ext>
              </a:extLst>
            </p:cNvPr>
            <p:cNvSpPr>
              <a:spLocks noChangeArrowheads="1"/>
            </p:cNvSpPr>
            <p:nvPr/>
          </p:nvSpPr>
          <p:spPr bwMode="auto">
            <a:xfrm>
              <a:off x="4679" y="239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 name="Oval 217">
              <a:extLst>
                <a:ext uri="{FF2B5EF4-FFF2-40B4-BE49-F238E27FC236}">
                  <a16:creationId xmlns:a16="http://schemas.microsoft.com/office/drawing/2014/main" id="{3FA561FE-14BD-47A8-9526-7BE899931061}"/>
                </a:ext>
              </a:extLst>
            </p:cNvPr>
            <p:cNvSpPr>
              <a:spLocks noChangeArrowheads="1"/>
            </p:cNvSpPr>
            <p:nvPr/>
          </p:nvSpPr>
          <p:spPr bwMode="auto">
            <a:xfrm>
              <a:off x="4684" y="2484"/>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0" name="Oval 218">
              <a:extLst>
                <a:ext uri="{FF2B5EF4-FFF2-40B4-BE49-F238E27FC236}">
                  <a16:creationId xmlns:a16="http://schemas.microsoft.com/office/drawing/2014/main" id="{977B82C8-175B-4B66-845A-15E0E5A836E3}"/>
                </a:ext>
              </a:extLst>
            </p:cNvPr>
            <p:cNvSpPr>
              <a:spLocks noChangeArrowheads="1"/>
            </p:cNvSpPr>
            <p:nvPr/>
          </p:nvSpPr>
          <p:spPr bwMode="auto">
            <a:xfrm>
              <a:off x="4361" y="227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1" name="Oval 219">
              <a:extLst>
                <a:ext uri="{FF2B5EF4-FFF2-40B4-BE49-F238E27FC236}">
                  <a16:creationId xmlns:a16="http://schemas.microsoft.com/office/drawing/2014/main" id="{B8284956-B897-4FCF-92A2-35736D3B38E8}"/>
                </a:ext>
              </a:extLst>
            </p:cNvPr>
            <p:cNvSpPr>
              <a:spLocks noChangeArrowheads="1"/>
            </p:cNvSpPr>
            <p:nvPr/>
          </p:nvSpPr>
          <p:spPr bwMode="auto">
            <a:xfrm>
              <a:off x="4378" y="2202"/>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 name="Oval 220">
              <a:extLst>
                <a:ext uri="{FF2B5EF4-FFF2-40B4-BE49-F238E27FC236}">
                  <a16:creationId xmlns:a16="http://schemas.microsoft.com/office/drawing/2014/main" id="{ABA78DC9-E78F-43CD-AF02-D7293E2CC6F3}"/>
                </a:ext>
              </a:extLst>
            </p:cNvPr>
            <p:cNvSpPr>
              <a:spLocks noChangeArrowheads="1"/>
            </p:cNvSpPr>
            <p:nvPr/>
          </p:nvSpPr>
          <p:spPr bwMode="auto">
            <a:xfrm>
              <a:off x="4427" y="2254"/>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3" name="Oval 221">
              <a:extLst>
                <a:ext uri="{FF2B5EF4-FFF2-40B4-BE49-F238E27FC236}">
                  <a16:creationId xmlns:a16="http://schemas.microsoft.com/office/drawing/2014/main" id="{7B8AF905-A719-48EB-A761-C9FCE7E227CC}"/>
                </a:ext>
              </a:extLst>
            </p:cNvPr>
            <p:cNvSpPr>
              <a:spLocks noChangeArrowheads="1"/>
            </p:cNvSpPr>
            <p:nvPr/>
          </p:nvSpPr>
          <p:spPr bwMode="auto">
            <a:xfrm>
              <a:off x="4560" y="221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4" name="Oval 222">
              <a:extLst>
                <a:ext uri="{FF2B5EF4-FFF2-40B4-BE49-F238E27FC236}">
                  <a16:creationId xmlns:a16="http://schemas.microsoft.com/office/drawing/2014/main" id="{1988C51E-B0B5-44D5-BFE8-68F7EB0939C2}"/>
                </a:ext>
              </a:extLst>
            </p:cNvPr>
            <p:cNvSpPr>
              <a:spLocks noChangeArrowheads="1"/>
            </p:cNvSpPr>
            <p:nvPr/>
          </p:nvSpPr>
          <p:spPr bwMode="auto">
            <a:xfrm>
              <a:off x="4678" y="221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5" name="Oval 223">
              <a:extLst>
                <a:ext uri="{FF2B5EF4-FFF2-40B4-BE49-F238E27FC236}">
                  <a16:creationId xmlns:a16="http://schemas.microsoft.com/office/drawing/2014/main" id="{B9D250FE-C748-472E-958E-11D364135E05}"/>
                </a:ext>
              </a:extLst>
            </p:cNvPr>
            <p:cNvSpPr>
              <a:spLocks noChangeArrowheads="1"/>
            </p:cNvSpPr>
            <p:nvPr/>
          </p:nvSpPr>
          <p:spPr bwMode="auto">
            <a:xfrm>
              <a:off x="4618" y="217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6" name="Oval 224">
              <a:extLst>
                <a:ext uri="{FF2B5EF4-FFF2-40B4-BE49-F238E27FC236}">
                  <a16:creationId xmlns:a16="http://schemas.microsoft.com/office/drawing/2014/main" id="{3CE04C48-340F-4CBE-83EA-3543A583AFA7}"/>
                </a:ext>
              </a:extLst>
            </p:cNvPr>
            <p:cNvSpPr>
              <a:spLocks noChangeArrowheads="1"/>
            </p:cNvSpPr>
            <p:nvPr/>
          </p:nvSpPr>
          <p:spPr bwMode="auto">
            <a:xfrm>
              <a:off x="4679" y="213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 name="Oval 225">
              <a:extLst>
                <a:ext uri="{FF2B5EF4-FFF2-40B4-BE49-F238E27FC236}">
                  <a16:creationId xmlns:a16="http://schemas.microsoft.com/office/drawing/2014/main" id="{5B7116F9-3DF5-4ED3-9949-E1B0AB17E31E}"/>
                </a:ext>
              </a:extLst>
            </p:cNvPr>
            <p:cNvSpPr>
              <a:spLocks noChangeArrowheads="1"/>
            </p:cNvSpPr>
            <p:nvPr/>
          </p:nvSpPr>
          <p:spPr bwMode="auto">
            <a:xfrm>
              <a:off x="4633" y="208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 name="Oval 226">
              <a:extLst>
                <a:ext uri="{FF2B5EF4-FFF2-40B4-BE49-F238E27FC236}">
                  <a16:creationId xmlns:a16="http://schemas.microsoft.com/office/drawing/2014/main" id="{C732EE4A-7136-45DA-AF8B-008C50845DEC}"/>
                </a:ext>
              </a:extLst>
            </p:cNvPr>
            <p:cNvSpPr>
              <a:spLocks noChangeArrowheads="1"/>
            </p:cNvSpPr>
            <p:nvPr/>
          </p:nvSpPr>
          <p:spPr bwMode="auto">
            <a:xfrm>
              <a:off x="4673" y="2031"/>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 name="Oval 227">
              <a:extLst>
                <a:ext uri="{FF2B5EF4-FFF2-40B4-BE49-F238E27FC236}">
                  <a16:creationId xmlns:a16="http://schemas.microsoft.com/office/drawing/2014/main" id="{76848513-39FB-40EA-B3CC-D9F18A53780B}"/>
                </a:ext>
              </a:extLst>
            </p:cNvPr>
            <p:cNvSpPr>
              <a:spLocks noChangeArrowheads="1"/>
            </p:cNvSpPr>
            <p:nvPr/>
          </p:nvSpPr>
          <p:spPr bwMode="auto">
            <a:xfrm>
              <a:off x="4682" y="194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 name="Oval 228">
              <a:extLst>
                <a:ext uri="{FF2B5EF4-FFF2-40B4-BE49-F238E27FC236}">
                  <a16:creationId xmlns:a16="http://schemas.microsoft.com/office/drawing/2014/main" id="{D1E920E6-05EB-4CDB-BA12-A36C86D0CC37}"/>
                </a:ext>
              </a:extLst>
            </p:cNvPr>
            <p:cNvSpPr>
              <a:spLocks noChangeArrowheads="1"/>
            </p:cNvSpPr>
            <p:nvPr/>
          </p:nvSpPr>
          <p:spPr bwMode="auto">
            <a:xfrm>
              <a:off x="4679" y="176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1" name="Oval 229">
              <a:extLst>
                <a:ext uri="{FF2B5EF4-FFF2-40B4-BE49-F238E27FC236}">
                  <a16:creationId xmlns:a16="http://schemas.microsoft.com/office/drawing/2014/main" id="{00BF3CF9-8B96-4EE5-AF9A-59077117F6B2}"/>
                </a:ext>
              </a:extLst>
            </p:cNvPr>
            <p:cNvSpPr>
              <a:spLocks noChangeArrowheads="1"/>
            </p:cNvSpPr>
            <p:nvPr/>
          </p:nvSpPr>
          <p:spPr bwMode="auto">
            <a:xfrm>
              <a:off x="4671" y="1690"/>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2" name="Oval 230">
              <a:extLst>
                <a:ext uri="{FF2B5EF4-FFF2-40B4-BE49-F238E27FC236}">
                  <a16:creationId xmlns:a16="http://schemas.microsoft.com/office/drawing/2014/main" id="{39C86582-7AAE-4B5E-849E-CE5499AF17D7}"/>
                </a:ext>
              </a:extLst>
            </p:cNvPr>
            <p:cNvSpPr>
              <a:spLocks noChangeArrowheads="1"/>
            </p:cNvSpPr>
            <p:nvPr/>
          </p:nvSpPr>
          <p:spPr bwMode="auto">
            <a:xfrm>
              <a:off x="4679" y="161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3" name="Oval 231">
              <a:extLst>
                <a:ext uri="{FF2B5EF4-FFF2-40B4-BE49-F238E27FC236}">
                  <a16:creationId xmlns:a16="http://schemas.microsoft.com/office/drawing/2014/main" id="{695F82B2-033E-424C-A223-F879C5D79D10}"/>
                </a:ext>
              </a:extLst>
            </p:cNvPr>
            <p:cNvSpPr>
              <a:spLocks noChangeArrowheads="1"/>
            </p:cNvSpPr>
            <p:nvPr/>
          </p:nvSpPr>
          <p:spPr bwMode="auto">
            <a:xfrm>
              <a:off x="4687" y="153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4" name="Oval 232">
              <a:extLst>
                <a:ext uri="{FF2B5EF4-FFF2-40B4-BE49-F238E27FC236}">
                  <a16:creationId xmlns:a16="http://schemas.microsoft.com/office/drawing/2014/main" id="{A52A5CAC-957A-47CF-A07E-3C58B05D02DA}"/>
                </a:ext>
              </a:extLst>
            </p:cNvPr>
            <p:cNvSpPr>
              <a:spLocks noChangeArrowheads="1"/>
            </p:cNvSpPr>
            <p:nvPr/>
          </p:nvSpPr>
          <p:spPr bwMode="auto">
            <a:xfrm>
              <a:off x="4611" y="1728"/>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 name="Oval 233">
              <a:extLst>
                <a:ext uri="{FF2B5EF4-FFF2-40B4-BE49-F238E27FC236}">
                  <a16:creationId xmlns:a16="http://schemas.microsoft.com/office/drawing/2014/main" id="{15D0187D-6834-427D-B107-0DABD3D9B64C}"/>
                </a:ext>
              </a:extLst>
            </p:cNvPr>
            <p:cNvSpPr>
              <a:spLocks noChangeArrowheads="1"/>
            </p:cNvSpPr>
            <p:nvPr/>
          </p:nvSpPr>
          <p:spPr bwMode="auto">
            <a:xfrm>
              <a:off x="4407" y="194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6" name="Oval 234">
              <a:extLst>
                <a:ext uri="{FF2B5EF4-FFF2-40B4-BE49-F238E27FC236}">
                  <a16:creationId xmlns:a16="http://schemas.microsoft.com/office/drawing/2014/main" id="{5D5A1E91-DA67-417B-9634-94B334FEDB8F}"/>
                </a:ext>
              </a:extLst>
            </p:cNvPr>
            <p:cNvSpPr>
              <a:spLocks noChangeArrowheads="1"/>
            </p:cNvSpPr>
            <p:nvPr/>
          </p:nvSpPr>
          <p:spPr bwMode="auto">
            <a:xfrm>
              <a:off x="4368" y="1851"/>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7" name="Oval 235">
              <a:extLst>
                <a:ext uri="{FF2B5EF4-FFF2-40B4-BE49-F238E27FC236}">
                  <a16:creationId xmlns:a16="http://schemas.microsoft.com/office/drawing/2014/main" id="{50981313-42E3-48EC-9ED7-E4C28DB52FF8}"/>
                </a:ext>
              </a:extLst>
            </p:cNvPr>
            <p:cNvSpPr>
              <a:spLocks noChangeArrowheads="1"/>
            </p:cNvSpPr>
            <p:nvPr/>
          </p:nvSpPr>
          <p:spPr bwMode="auto">
            <a:xfrm>
              <a:off x="4435" y="187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8" name="Oval 236">
              <a:extLst>
                <a:ext uri="{FF2B5EF4-FFF2-40B4-BE49-F238E27FC236}">
                  <a16:creationId xmlns:a16="http://schemas.microsoft.com/office/drawing/2014/main" id="{C4C5E03F-5F4C-4B2F-9F6F-3A257FC8EA20}"/>
                </a:ext>
              </a:extLst>
            </p:cNvPr>
            <p:cNvSpPr>
              <a:spLocks noChangeArrowheads="1"/>
            </p:cNvSpPr>
            <p:nvPr/>
          </p:nvSpPr>
          <p:spPr bwMode="auto">
            <a:xfrm>
              <a:off x="4477" y="1818"/>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 name="Oval 237">
              <a:extLst>
                <a:ext uri="{FF2B5EF4-FFF2-40B4-BE49-F238E27FC236}">
                  <a16:creationId xmlns:a16="http://schemas.microsoft.com/office/drawing/2014/main" id="{4F8CF5F2-9093-4363-B39B-F326DEEA51E1}"/>
                </a:ext>
              </a:extLst>
            </p:cNvPr>
            <p:cNvSpPr>
              <a:spLocks noChangeArrowheads="1"/>
            </p:cNvSpPr>
            <p:nvPr/>
          </p:nvSpPr>
          <p:spPr bwMode="auto">
            <a:xfrm>
              <a:off x="4540" y="176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 name="Oval 238">
              <a:extLst>
                <a:ext uri="{FF2B5EF4-FFF2-40B4-BE49-F238E27FC236}">
                  <a16:creationId xmlns:a16="http://schemas.microsoft.com/office/drawing/2014/main" id="{33AA0441-19EA-449B-A553-4D7BE7019938}"/>
                </a:ext>
              </a:extLst>
            </p:cNvPr>
            <p:cNvSpPr>
              <a:spLocks noChangeArrowheads="1"/>
            </p:cNvSpPr>
            <p:nvPr/>
          </p:nvSpPr>
          <p:spPr bwMode="auto">
            <a:xfrm>
              <a:off x="4537" y="1704"/>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1" name="Oval 239">
              <a:extLst>
                <a:ext uri="{FF2B5EF4-FFF2-40B4-BE49-F238E27FC236}">
                  <a16:creationId xmlns:a16="http://schemas.microsoft.com/office/drawing/2014/main" id="{9B0B0D69-D69E-4FB1-B98D-7DB82E60EF17}"/>
                </a:ext>
              </a:extLst>
            </p:cNvPr>
            <p:cNvSpPr>
              <a:spLocks noChangeArrowheads="1"/>
            </p:cNvSpPr>
            <p:nvPr/>
          </p:nvSpPr>
          <p:spPr bwMode="auto">
            <a:xfrm>
              <a:off x="4471" y="1685"/>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2" name="Oval 240">
              <a:extLst>
                <a:ext uri="{FF2B5EF4-FFF2-40B4-BE49-F238E27FC236}">
                  <a16:creationId xmlns:a16="http://schemas.microsoft.com/office/drawing/2014/main" id="{F61555CF-EF61-466C-BDEC-EC4DFCF4E66F}"/>
                </a:ext>
              </a:extLst>
            </p:cNvPr>
            <p:cNvSpPr>
              <a:spLocks noChangeArrowheads="1"/>
            </p:cNvSpPr>
            <p:nvPr/>
          </p:nvSpPr>
          <p:spPr bwMode="auto">
            <a:xfrm>
              <a:off x="4477" y="1613"/>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3" name="Oval 241">
              <a:extLst>
                <a:ext uri="{FF2B5EF4-FFF2-40B4-BE49-F238E27FC236}">
                  <a16:creationId xmlns:a16="http://schemas.microsoft.com/office/drawing/2014/main" id="{01C1CB28-6F05-448E-A121-8703BF74F497}"/>
                </a:ext>
              </a:extLst>
            </p:cNvPr>
            <p:cNvSpPr>
              <a:spLocks noChangeArrowheads="1"/>
            </p:cNvSpPr>
            <p:nvPr/>
          </p:nvSpPr>
          <p:spPr bwMode="auto">
            <a:xfrm>
              <a:off x="4428" y="1550"/>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4" name="Oval 242">
              <a:extLst>
                <a:ext uri="{FF2B5EF4-FFF2-40B4-BE49-F238E27FC236}">
                  <a16:creationId xmlns:a16="http://schemas.microsoft.com/office/drawing/2014/main" id="{8DAC0ADC-2017-4D16-83A5-8A7813E489CC}"/>
                </a:ext>
              </a:extLst>
            </p:cNvPr>
            <p:cNvSpPr>
              <a:spLocks noChangeArrowheads="1"/>
            </p:cNvSpPr>
            <p:nvPr/>
          </p:nvSpPr>
          <p:spPr bwMode="auto">
            <a:xfrm>
              <a:off x="4274" y="1450"/>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5" name="Oval 243">
              <a:extLst>
                <a:ext uri="{FF2B5EF4-FFF2-40B4-BE49-F238E27FC236}">
                  <a16:creationId xmlns:a16="http://schemas.microsoft.com/office/drawing/2014/main" id="{5A2AB24E-C807-445A-A863-932ABC53401F}"/>
                </a:ext>
              </a:extLst>
            </p:cNvPr>
            <p:cNvSpPr>
              <a:spLocks noChangeArrowheads="1"/>
            </p:cNvSpPr>
            <p:nvPr/>
          </p:nvSpPr>
          <p:spPr bwMode="auto">
            <a:xfrm>
              <a:off x="4368" y="1416"/>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6" name="Oval 244">
              <a:extLst>
                <a:ext uri="{FF2B5EF4-FFF2-40B4-BE49-F238E27FC236}">
                  <a16:creationId xmlns:a16="http://schemas.microsoft.com/office/drawing/2014/main" id="{1C44B27E-18EA-469E-BD4C-DF33468A17CB}"/>
                </a:ext>
              </a:extLst>
            </p:cNvPr>
            <p:cNvSpPr>
              <a:spLocks noChangeArrowheads="1"/>
            </p:cNvSpPr>
            <p:nvPr/>
          </p:nvSpPr>
          <p:spPr bwMode="auto">
            <a:xfrm>
              <a:off x="4298" y="1389"/>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7" name="Oval 245">
              <a:extLst>
                <a:ext uri="{FF2B5EF4-FFF2-40B4-BE49-F238E27FC236}">
                  <a16:creationId xmlns:a16="http://schemas.microsoft.com/office/drawing/2014/main" id="{2E51CB02-1375-4BF5-A872-E9287DD4A36F}"/>
                </a:ext>
              </a:extLst>
            </p:cNvPr>
            <p:cNvSpPr>
              <a:spLocks noChangeArrowheads="1"/>
            </p:cNvSpPr>
            <p:nvPr/>
          </p:nvSpPr>
          <p:spPr bwMode="auto">
            <a:xfrm>
              <a:off x="4349" y="1341"/>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8" name="Oval 246">
              <a:extLst>
                <a:ext uri="{FF2B5EF4-FFF2-40B4-BE49-F238E27FC236}">
                  <a16:creationId xmlns:a16="http://schemas.microsoft.com/office/drawing/2014/main" id="{FA444A88-481F-4A61-99AB-19B5E8F265C6}"/>
                </a:ext>
              </a:extLst>
            </p:cNvPr>
            <p:cNvSpPr>
              <a:spLocks noChangeArrowheads="1"/>
            </p:cNvSpPr>
            <p:nvPr/>
          </p:nvSpPr>
          <p:spPr bwMode="auto">
            <a:xfrm>
              <a:off x="4243" y="1341"/>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 name="Oval 247">
              <a:extLst>
                <a:ext uri="{FF2B5EF4-FFF2-40B4-BE49-F238E27FC236}">
                  <a16:creationId xmlns:a16="http://schemas.microsoft.com/office/drawing/2014/main" id="{50AEA189-D414-479D-B720-D16AA4763BA6}"/>
                </a:ext>
              </a:extLst>
            </p:cNvPr>
            <p:cNvSpPr>
              <a:spLocks noChangeArrowheads="1"/>
            </p:cNvSpPr>
            <p:nvPr/>
          </p:nvSpPr>
          <p:spPr bwMode="auto">
            <a:xfrm>
              <a:off x="4294" y="129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 name="Oval 248">
              <a:extLst>
                <a:ext uri="{FF2B5EF4-FFF2-40B4-BE49-F238E27FC236}">
                  <a16:creationId xmlns:a16="http://schemas.microsoft.com/office/drawing/2014/main" id="{5A1294D3-2D3C-4873-873E-075ECC672D54}"/>
                </a:ext>
              </a:extLst>
            </p:cNvPr>
            <p:cNvSpPr>
              <a:spLocks noChangeArrowheads="1"/>
            </p:cNvSpPr>
            <p:nvPr/>
          </p:nvSpPr>
          <p:spPr bwMode="auto">
            <a:xfrm>
              <a:off x="4226" y="127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 name="Oval 249">
              <a:extLst>
                <a:ext uri="{FF2B5EF4-FFF2-40B4-BE49-F238E27FC236}">
                  <a16:creationId xmlns:a16="http://schemas.microsoft.com/office/drawing/2014/main" id="{9C288275-8486-49E5-902C-F523FE05DF7A}"/>
                </a:ext>
              </a:extLst>
            </p:cNvPr>
            <p:cNvSpPr>
              <a:spLocks noChangeArrowheads="1"/>
            </p:cNvSpPr>
            <p:nvPr/>
          </p:nvSpPr>
          <p:spPr bwMode="auto">
            <a:xfrm>
              <a:off x="4164" y="131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 name="Oval 250">
              <a:extLst>
                <a:ext uri="{FF2B5EF4-FFF2-40B4-BE49-F238E27FC236}">
                  <a16:creationId xmlns:a16="http://schemas.microsoft.com/office/drawing/2014/main" id="{4F34D675-E86B-4218-B3C3-2234F90F80DE}"/>
                </a:ext>
              </a:extLst>
            </p:cNvPr>
            <p:cNvSpPr>
              <a:spLocks noChangeArrowheads="1"/>
            </p:cNvSpPr>
            <p:nvPr/>
          </p:nvSpPr>
          <p:spPr bwMode="auto">
            <a:xfrm>
              <a:off x="4124" y="125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3" name="Oval 251">
              <a:extLst>
                <a:ext uri="{FF2B5EF4-FFF2-40B4-BE49-F238E27FC236}">
                  <a16:creationId xmlns:a16="http://schemas.microsoft.com/office/drawing/2014/main" id="{08DBEDAF-46A8-491B-9971-C62139651955}"/>
                </a:ext>
              </a:extLst>
            </p:cNvPr>
            <p:cNvSpPr>
              <a:spLocks noChangeArrowheads="1"/>
            </p:cNvSpPr>
            <p:nvPr/>
          </p:nvSpPr>
          <p:spPr bwMode="auto">
            <a:xfrm>
              <a:off x="4039" y="1254"/>
              <a:ext cx="61"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4" name="Oval 252">
              <a:extLst>
                <a:ext uri="{FF2B5EF4-FFF2-40B4-BE49-F238E27FC236}">
                  <a16:creationId xmlns:a16="http://schemas.microsoft.com/office/drawing/2014/main" id="{3CE9C015-360D-4DCF-89FE-04253D50412B}"/>
                </a:ext>
              </a:extLst>
            </p:cNvPr>
            <p:cNvSpPr>
              <a:spLocks noChangeArrowheads="1"/>
            </p:cNvSpPr>
            <p:nvPr/>
          </p:nvSpPr>
          <p:spPr bwMode="auto">
            <a:xfrm>
              <a:off x="4515" y="125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 name="Oval 253">
              <a:extLst>
                <a:ext uri="{FF2B5EF4-FFF2-40B4-BE49-F238E27FC236}">
                  <a16:creationId xmlns:a16="http://schemas.microsoft.com/office/drawing/2014/main" id="{0DFDC708-3A9F-4E42-BF2A-344083061053}"/>
                </a:ext>
              </a:extLst>
            </p:cNvPr>
            <p:cNvSpPr>
              <a:spLocks noChangeArrowheads="1"/>
            </p:cNvSpPr>
            <p:nvPr/>
          </p:nvSpPr>
          <p:spPr bwMode="auto">
            <a:xfrm>
              <a:off x="4578" y="1286"/>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6" name="Oval 254">
              <a:extLst>
                <a:ext uri="{FF2B5EF4-FFF2-40B4-BE49-F238E27FC236}">
                  <a16:creationId xmlns:a16="http://schemas.microsoft.com/office/drawing/2014/main" id="{0EB85585-6BD3-47DD-86B6-B333BAFA5C2E}"/>
                </a:ext>
              </a:extLst>
            </p:cNvPr>
            <p:cNvSpPr>
              <a:spLocks noChangeArrowheads="1"/>
            </p:cNvSpPr>
            <p:nvPr/>
          </p:nvSpPr>
          <p:spPr bwMode="auto">
            <a:xfrm>
              <a:off x="4645" y="1261"/>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7" name="Oval 255">
              <a:extLst>
                <a:ext uri="{FF2B5EF4-FFF2-40B4-BE49-F238E27FC236}">
                  <a16:creationId xmlns:a16="http://schemas.microsoft.com/office/drawing/2014/main" id="{C248AEDE-6740-4118-B17D-99FBC9C16B79}"/>
                </a:ext>
              </a:extLst>
            </p:cNvPr>
            <p:cNvSpPr>
              <a:spLocks noChangeArrowheads="1"/>
            </p:cNvSpPr>
            <p:nvPr/>
          </p:nvSpPr>
          <p:spPr bwMode="auto">
            <a:xfrm>
              <a:off x="4680" y="1310"/>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 name="Oval 256">
              <a:extLst>
                <a:ext uri="{FF2B5EF4-FFF2-40B4-BE49-F238E27FC236}">
                  <a16:creationId xmlns:a16="http://schemas.microsoft.com/office/drawing/2014/main" id="{5D0B3896-CC00-4704-B9DE-334B48CCFEE3}"/>
                </a:ext>
              </a:extLst>
            </p:cNvPr>
            <p:cNvSpPr>
              <a:spLocks noChangeArrowheads="1"/>
            </p:cNvSpPr>
            <p:nvPr/>
          </p:nvSpPr>
          <p:spPr bwMode="auto">
            <a:xfrm>
              <a:off x="4293" y="290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 name="Oval 257">
              <a:extLst>
                <a:ext uri="{FF2B5EF4-FFF2-40B4-BE49-F238E27FC236}">
                  <a16:creationId xmlns:a16="http://schemas.microsoft.com/office/drawing/2014/main" id="{E4CF4C93-10F7-4782-B91B-4522705B8FA0}"/>
                </a:ext>
              </a:extLst>
            </p:cNvPr>
            <p:cNvSpPr>
              <a:spLocks noChangeArrowheads="1"/>
            </p:cNvSpPr>
            <p:nvPr/>
          </p:nvSpPr>
          <p:spPr bwMode="auto">
            <a:xfrm>
              <a:off x="4536" y="2902"/>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 name="Oval 258">
              <a:extLst>
                <a:ext uri="{FF2B5EF4-FFF2-40B4-BE49-F238E27FC236}">
                  <a16:creationId xmlns:a16="http://schemas.microsoft.com/office/drawing/2014/main" id="{0E71A70C-4DB7-4CE3-9D2F-5278FD6E3BD3}"/>
                </a:ext>
              </a:extLst>
            </p:cNvPr>
            <p:cNvSpPr>
              <a:spLocks noChangeArrowheads="1"/>
            </p:cNvSpPr>
            <p:nvPr/>
          </p:nvSpPr>
          <p:spPr bwMode="auto">
            <a:xfrm>
              <a:off x="4611" y="2904"/>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 name="Oval 259">
              <a:extLst>
                <a:ext uri="{FF2B5EF4-FFF2-40B4-BE49-F238E27FC236}">
                  <a16:creationId xmlns:a16="http://schemas.microsoft.com/office/drawing/2014/main" id="{064ED46B-5EBD-4428-8A26-EE372219D4C2}"/>
                </a:ext>
              </a:extLst>
            </p:cNvPr>
            <p:cNvSpPr>
              <a:spLocks noChangeArrowheads="1"/>
            </p:cNvSpPr>
            <p:nvPr/>
          </p:nvSpPr>
          <p:spPr bwMode="auto">
            <a:xfrm>
              <a:off x="4687" y="2905"/>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 name="Oval 260">
              <a:extLst>
                <a:ext uri="{FF2B5EF4-FFF2-40B4-BE49-F238E27FC236}">
                  <a16:creationId xmlns:a16="http://schemas.microsoft.com/office/drawing/2014/main" id="{1157FEEE-23AC-46D7-AF57-B2D643E0E568}"/>
                </a:ext>
              </a:extLst>
            </p:cNvPr>
            <p:cNvSpPr>
              <a:spLocks noChangeArrowheads="1"/>
            </p:cNvSpPr>
            <p:nvPr/>
          </p:nvSpPr>
          <p:spPr bwMode="auto">
            <a:xfrm>
              <a:off x="4565" y="2839"/>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 name="Oval 261">
              <a:extLst>
                <a:ext uri="{FF2B5EF4-FFF2-40B4-BE49-F238E27FC236}">
                  <a16:creationId xmlns:a16="http://schemas.microsoft.com/office/drawing/2014/main" id="{15C1E9EE-3049-4719-8673-3699D2D7F685}"/>
                </a:ext>
              </a:extLst>
            </p:cNvPr>
            <p:cNvSpPr>
              <a:spLocks noChangeArrowheads="1"/>
            </p:cNvSpPr>
            <p:nvPr/>
          </p:nvSpPr>
          <p:spPr bwMode="auto">
            <a:xfrm>
              <a:off x="4625" y="2792"/>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 name="Oval 262">
              <a:extLst>
                <a:ext uri="{FF2B5EF4-FFF2-40B4-BE49-F238E27FC236}">
                  <a16:creationId xmlns:a16="http://schemas.microsoft.com/office/drawing/2014/main" id="{23603B1B-A5D7-4D6F-88A5-925B771B10AB}"/>
                </a:ext>
              </a:extLst>
            </p:cNvPr>
            <p:cNvSpPr>
              <a:spLocks noChangeArrowheads="1"/>
            </p:cNvSpPr>
            <p:nvPr/>
          </p:nvSpPr>
          <p:spPr bwMode="auto">
            <a:xfrm>
              <a:off x="4684" y="2677"/>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 name="Oval 263">
              <a:extLst>
                <a:ext uri="{FF2B5EF4-FFF2-40B4-BE49-F238E27FC236}">
                  <a16:creationId xmlns:a16="http://schemas.microsoft.com/office/drawing/2014/main" id="{F8181E9B-E50A-4B6E-BBE6-967D1C2A1FBC}"/>
                </a:ext>
              </a:extLst>
            </p:cNvPr>
            <p:cNvSpPr>
              <a:spLocks noChangeArrowheads="1"/>
            </p:cNvSpPr>
            <p:nvPr/>
          </p:nvSpPr>
          <p:spPr bwMode="auto">
            <a:xfrm>
              <a:off x="4675" y="2743"/>
              <a:ext cx="60" cy="56"/>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 name="Oval 264">
              <a:extLst>
                <a:ext uri="{FF2B5EF4-FFF2-40B4-BE49-F238E27FC236}">
                  <a16:creationId xmlns:a16="http://schemas.microsoft.com/office/drawing/2014/main" id="{7AA942A1-B564-43DF-B408-EC203F26D4B4}"/>
                </a:ext>
              </a:extLst>
            </p:cNvPr>
            <p:cNvSpPr>
              <a:spLocks noChangeArrowheads="1"/>
            </p:cNvSpPr>
            <p:nvPr/>
          </p:nvSpPr>
          <p:spPr bwMode="auto">
            <a:xfrm>
              <a:off x="4669" y="2847"/>
              <a:ext cx="60" cy="5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7" name="Rectangle 416">
            <a:extLst>
              <a:ext uri="{FF2B5EF4-FFF2-40B4-BE49-F238E27FC236}">
                <a16:creationId xmlns:a16="http://schemas.microsoft.com/office/drawing/2014/main" id="{DA53328B-2299-491B-BFF8-093F52ABB1B4}"/>
              </a:ext>
            </a:extLst>
          </p:cNvPr>
          <p:cNvSpPr/>
          <p:nvPr/>
        </p:nvSpPr>
        <p:spPr bwMode="auto">
          <a:xfrm>
            <a:off x="10318846" y="5968466"/>
            <a:ext cx="1379538" cy="294658"/>
          </a:xfrm>
          <a:prstGeom prst="rect">
            <a:avLst/>
          </a:prstGeom>
          <a:solidFill>
            <a:schemeClr val="accent2">
              <a:lumMod val="50000"/>
            </a:schemeClr>
          </a:solidFill>
          <a:ln>
            <a:noFill/>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1400">
                <a:solidFill>
                  <a:schemeClr val="bg1"/>
                </a:solidFill>
                <a:latin typeface="Arial" charset="0"/>
              </a:rPr>
              <a:t>Xi măng xỉ lò cao</a:t>
            </a:r>
            <a:endParaRPr lang="en-US" sz="1400" dirty="0">
              <a:solidFill>
                <a:schemeClr val="bg1"/>
              </a:solidFill>
              <a:latin typeface="Arial" charset="0"/>
            </a:endParaRPr>
          </a:p>
        </p:txBody>
      </p:sp>
      <p:sp>
        <p:nvSpPr>
          <p:cNvPr id="418" name="TextBox 417">
            <a:extLst>
              <a:ext uri="{FF2B5EF4-FFF2-40B4-BE49-F238E27FC236}">
                <a16:creationId xmlns:a16="http://schemas.microsoft.com/office/drawing/2014/main" id="{4F431408-6626-4EBA-B6AB-C026958089DF}"/>
              </a:ext>
            </a:extLst>
          </p:cNvPr>
          <p:cNvSpPr txBox="1"/>
          <p:nvPr/>
        </p:nvSpPr>
        <p:spPr>
          <a:xfrm>
            <a:off x="11561980" y="4145844"/>
            <a:ext cx="402674" cy="369332"/>
          </a:xfrm>
          <a:prstGeom prst="rect">
            <a:avLst/>
          </a:prstGeom>
          <a:noFill/>
        </p:spPr>
        <p:txBody>
          <a:bodyPr wrap="none" rtlCol="0">
            <a:spAutoFit/>
          </a:bodyPr>
          <a:lstStyle/>
          <a:p>
            <a:r>
              <a:rPr lang="en-US" b="1"/>
              <a:t>Xỉ</a:t>
            </a:r>
            <a:endParaRPr lang="en-US" b="1" dirty="0"/>
          </a:p>
        </p:txBody>
      </p:sp>
      <p:cxnSp>
        <p:nvCxnSpPr>
          <p:cNvPr id="419" name="Straight Connector 418">
            <a:extLst>
              <a:ext uri="{FF2B5EF4-FFF2-40B4-BE49-F238E27FC236}">
                <a16:creationId xmlns:a16="http://schemas.microsoft.com/office/drawing/2014/main" id="{EA458B86-2532-4FB4-9938-948D247B2264}"/>
              </a:ext>
            </a:extLst>
          </p:cNvPr>
          <p:cNvCxnSpPr>
            <a:cxnSpLocks/>
            <a:endCxn id="418" idx="1"/>
          </p:cNvCxnSpPr>
          <p:nvPr/>
        </p:nvCxnSpPr>
        <p:spPr bwMode="auto">
          <a:xfrm flipV="1">
            <a:off x="11173373" y="4330510"/>
            <a:ext cx="388607" cy="5692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0" name="Straight Connector 419">
            <a:extLst>
              <a:ext uri="{FF2B5EF4-FFF2-40B4-BE49-F238E27FC236}">
                <a16:creationId xmlns:a16="http://schemas.microsoft.com/office/drawing/2014/main" id="{D15E83FD-8CE4-4A0B-89C9-8BA30D5B270E}"/>
              </a:ext>
            </a:extLst>
          </p:cNvPr>
          <p:cNvCxnSpPr>
            <a:cxnSpLocks/>
          </p:cNvCxnSpPr>
          <p:nvPr/>
        </p:nvCxnSpPr>
        <p:spPr bwMode="auto">
          <a:xfrm flipV="1">
            <a:off x="9965818" y="988667"/>
            <a:ext cx="62502" cy="5741917"/>
          </a:xfrm>
          <a:prstGeom prst="line">
            <a:avLst/>
          </a:prstGeom>
          <a:ln/>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5D5EAB20-DB87-41FF-BF39-DDDBFA2A45A3}"/>
              </a:ext>
            </a:extLst>
          </p:cNvPr>
          <p:cNvSpPr/>
          <p:nvPr/>
        </p:nvSpPr>
        <p:spPr>
          <a:xfrm>
            <a:off x="10028320" y="935513"/>
            <a:ext cx="2413873" cy="646331"/>
          </a:xfrm>
          <a:prstGeom prst="rect">
            <a:avLst/>
          </a:prstGeom>
        </p:spPr>
        <p:txBody>
          <a:bodyPr wrap="square">
            <a:spAutoFit/>
          </a:bodyPr>
          <a:lstStyle/>
          <a:p>
            <a:pPr marL="285750" indent="-285750">
              <a:buFont typeface="Arial" panose="020B0604020202020204" pitchFamily="34" charset="0"/>
              <a:buChar char="•"/>
            </a:pPr>
            <a:r>
              <a:rPr lang="en-US" b="1"/>
              <a:t>C</a:t>
            </a:r>
            <a:r>
              <a:rPr lang="vi-VN" b="1"/>
              <a:t>ơ</a:t>
            </a:r>
            <a:r>
              <a:rPr lang="en-US" b="1"/>
              <a:t> chế (vật lý):  Filler</a:t>
            </a:r>
            <a:endParaRPr lang="en-US" dirty="0"/>
          </a:p>
        </p:txBody>
      </p:sp>
    </p:spTree>
    <p:extLst>
      <p:ext uri="{BB962C8B-B14F-4D97-AF65-F5344CB8AC3E}">
        <p14:creationId xmlns:p14="http://schemas.microsoft.com/office/powerpoint/2010/main" val="6640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4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4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4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4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51"/>
                                        </p:tgtEl>
                                        <p:attrNameLst>
                                          <p:attrName>style.visibility</p:attrName>
                                        </p:attrNameLst>
                                      </p:cBhvr>
                                      <p:to>
                                        <p:strVal val="visible"/>
                                      </p:to>
                                    </p:set>
                                    <p:animEffect transition="in" filter="fade">
                                      <p:cBhvr>
                                        <p:cTn id="115" dur="500"/>
                                        <p:tgtEl>
                                          <p:spTgt spid="15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72"/>
                                        </p:tgtEl>
                                        <p:attrNameLst>
                                          <p:attrName>style.visibility</p:attrName>
                                        </p:attrNameLst>
                                      </p:cBhvr>
                                      <p:to>
                                        <p:strVal val="visible"/>
                                      </p:to>
                                    </p:set>
                                    <p:animEffect transition="in" filter="fade">
                                      <p:cBhvr>
                                        <p:cTn id="118" dur="500"/>
                                        <p:tgtEl>
                                          <p:spTgt spid="17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73"/>
                                        </p:tgtEl>
                                        <p:attrNameLst>
                                          <p:attrName>style.visibility</p:attrName>
                                        </p:attrNameLst>
                                      </p:cBhvr>
                                      <p:to>
                                        <p:strVal val="visible"/>
                                      </p:to>
                                    </p:set>
                                    <p:animEffect transition="in" filter="fade">
                                      <p:cBhvr>
                                        <p:cTn id="121" dur="500"/>
                                        <p:tgtEl>
                                          <p:spTgt spid="173"/>
                                        </p:tgtEl>
                                      </p:cBhvr>
                                    </p:animEffect>
                                  </p:childTnLst>
                                </p:cTn>
                              </p:par>
                              <p:par>
                                <p:cTn id="122" presetID="10" presetClass="entr" presetSubtype="0" fill="hold" nodeType="withEffect">
                                  <p:stCondLst>
                                    <p:cond delay="0"/>
                                  </p:stCondLst>
                                  <p:childTnLst>
                                    <p:set>
                                      <p:cBhvr>
                                        <p:cTn id="123" dur="1" fill="hold">
                                          <p:stCondLst>
                                            <p:cond delay="0"/>
                                          </p:stCondLst>
                                        </p:cTn>
                                        <p:tgtEl>
                                          <p:spTgt spid="174"/>
                                        </p:tgtEl>
                                        <p:attrNameLst>
                                          <p:attrName>style.visibility</p:attrName>
                                        </p:attrNameLst>
                                      </p:cBhvr>
                                      <p:to>
                                        <p:strVal val="visible"/>
                                      </p:to>
                                    </p:set>
                                    <p:animEffect transition="in" filter="fade">
                                      <p:cBhvr>
                                        <p:cTn id="124" dur="500"/>
                                        <p:tgtEl>
                                          <p:spTgt spid="17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75"/>
                                        </p:tgtEl>
                                        <p:attrNameLst>
                                          <p:attrName>style.visibility</p:attrName>
                                        </p:attrNameLst>
                                      </p:cBhvr>
                                      <p:to>
                                        <p:strVal val="visible"/>
                                      </p:to>
                                    </p:set>
                                    <p:animEffect transition="in" filter="fade">
                                      <p:cBhvr>
                                        <p:cTn id="127" dur="500"/>
                                        <p:tgtEl>
                                          <p:spTgt spid="175"/>
                                        </p:tgtEl>
                                      </p:cBhvr>
                                    </p:animEffect>
                                  </p:childTnLst>
                                </p:cTn>
                              </p:par>
                              <p:par>
                                <p:cTn id="128" presetID="10" presetClass="entr" presetSubtype="0" fill="hold" nodeType="withEffect">
                                  <p:stCondLst>
                                    <p:cond delay="0"/>
                                  </p:stCondLst>
                                  <p:childTnLst>
                                    <p:set>
                                      <p:cBhvr>
                                        <p:cTn id="129" dur="1" fill="hold">
                                          <p:stCondLst>
                                            <p:cond delay="0"/>
                                          </p:stCondLst>
                                        </p:cTn>
                                        <p:tgtEl>
                                          <p:spTgt spid="176"/>
                                        </p:tgtEl>
                                        <p:attrNameLst>
                                          <p:attrName>style.visibility</p:attrName>
                                        </p:attrNameLst>
                                      </p:cBhvr>
                                      <p:to>
                                        <p:strVal val="visible"/>
                                      </p:to>
                                    </p:set>
                                    <p:animEffect transition="in" filter="fade">
                                      <p:cBhvr>
                                        <p:cTn id="130" dur="500"/>
                                        <p:tgtEl>
                                          <p:spTgt spid="17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17"/>
                                        </p:tgtEl>
                                        <p:attrNameLst>
                                          <p:attrName>style.visibility</p:attrName>
                                        </p:attrNameLst>
                                      </p:cBhvr>
                                      <p:to>
                                        <p:strVal val="visible"/>
                                      </p:to>
                                    </p:set>
                                    <p:animEffect transition="in" filter="fade">
                                      <p:cBhvr>
                                        <p:cTn id="133" dur="500"/>
                                        <p:tgtEl>
                                          <p:spTgt spid="417"/>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18"/>
                                        </p:tgtEl>
                                        <p:attrNameLst>
                                          <p:attrName>style.visibility</p:attrName>
                                        </p:attrNameLst>
                                      </p:cBhvr>
                                      <p:to>
                                        <p:strVal val="visible"/>
                                      </p:to>
                                    </p:set>
                                    <p:animEffect transition="in" filter="fade">
                                      <p:cBhvr>
                                        <p:cTn id="136" dur="500"/>
                                        <p:tgtEl>
                                          <p:spTgt spid="418"/>
                                        </p:tgtEl>
                                      </p:cBhvr>
                                    </p:animEffect>
                                  </p:childTnLst>
                                </p:cTn>
                              </p:par>
                              <p:par>
                                <p:cTn id="137" presetID="10" presetClass="entr" presetSubtype="0" fill="hold" nodeType="withEffect">
                                  <p:stCondLst>
                                    <p:cond delay="0"/>
                                  </p:stCondLst>
                                  <p:childTnLst>
                                    <p:set>
                                      <p:cBhvr>
                                        <p:cTn id="138" dur="1" fill="hold">
                                          <p:stCondLst>
                                            <p:cond delay="0"/>
                                          </p:stCondLst>
                                        </p:cTn>
                                        <p:tgtEl>
                                          <p:spTgt spid="419"/>
                                        </p:tgtEl>
                                        <p:attrNameLst>
                                          <p:attrName>style.visibility</p:attrName>
                                        </p:attrNameLst>
                                      </p:cBhvr>
                                      <p:to>
                                        <p:strVal val="visible"/>
                                      </p:to>
                                    </p:set>
                                    <p:animEffect transition="in" filter="fade">
                                      <p:cBhvr>
                                        <p:cTn id="139" dur="500"/>
                                        <p:tgtEl>
                                          <p:spTgt spid="41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
                                        </p:tgtEl>
                                        <p:attrNameLst>
                                          <p:attrName>style.visibility</p:attrName>
                                        </p:attrNameLst>
                                      </p:cBhvr>
                                      <p:to>
                                        <p:strVal val="visible"/>
                                      </p:to>
                                    </p:set>
                                    <p:animEffect transition="in" filter="fade">
                                      <p:cBhvr>
                                        <p:cTn id="1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0" grpId="0"/>
      <p:bldP spid="6" grpId="0" animBg="1"/>
      <p:bldP spid="8" grpId="0"/>
      <p:bldP spid="9" grpId="0"/>
      <p:bldP spid="12" grpId="0"/>
      <p:bldP spid="13" grpId="0"/>
      <p:bldP spid="75" grpId="0" animBg="1"/>
      <p:bldP spid="14" grpId="0" animBg="1"/>
      <p:bldP spid="79" grpId="0" animBg="1"/>
      <p:bldP spid="22" grpId="0"/>
      <p:bldP spid="7" grpId="0"/>
      <p:bldP spid="59" grpId="0" animBg="1"/>
      <p:bldP spid="61" grpId="0" animBg="1"/>
      <p:bldP spid="62" grpId="0" animBg="1"/>
      <p:bldP spid="11" grpId="0"/>
      <p:bldP spid="2" grpId="0" animBg="1"/>
      <p:bldP spid="47" grpId="0"/>
      <p:bldP spid="3" grpId="0" animBg="1"/>
      <p:bldP spid="49" grpId="0" animBg="1"/>
      <p:bldP spid="52" grpId="0"/>
      <p:bldP spid="85" grpId="0"/>
      <p:bldP spid="117" grpId="0"/>
      <p:bldP spid="118" grpId="0"/>
      <p:bldP spid="119" grpId="0"/>
      <p:bldP spid="120" grpId="0"/>
      <p:bldP spid="121" grpId="0" animBg="1"/>
      <p:bldP spid="122" grpId="0" animBg="1"/>
      <p:bldP spid="123" grpId="0"/>
      <p:bldP spid="125" grpId="0"/>
      <p:bldP spid="126" grpId="0"/>
      <p:bldP spid="127" grpId="0" animBg="1"/>
      <p:bldP spid="128" grpId="0"/>
      <p:bldP spid="130" grpId="0"/>
      <p:bldP spid="131" grpId="0"/>
      <p:bldP spid="132" grpId="0"/>
      <p:bldP spid="133" grpId="0"/>
      <p:bldP spid="134" grpId="0"/>
      <p:bldP spid="135" grpId="0"/>
      <p:bldP spid="136" grpId="0" animBg="1"/>
      <p:bldP spid="137" grpId="0" animBg="1"/>
      <p:bldP spid="138" grpId="0"/>
      <p:bldP spid="140" grpId="0" animBg="1"/>
      <p:bldP spid="142" grpId="0"/>
      <p:bldP spid="144" grpId="0"/>
      <p:bldP spid="145" grpId="0" animBg="1"/>
      <p:bldP spid="149" grpId="0" animBg="1"/>
      <p:bldP spid="150" grpId="0" animBg="1"/>
      <p:bldP spid="172" grpId="0" animBg="1"/>
      <p:bldP spid="173" grpId="0"/>
      <p:bldP spid="175" grpId="0"/>
      <p:bldP spid="417" grpId="0" animBg="1"/>
      <p:bldP spid="41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rgbClr val="000000"/>
                </a:solidFill>
                <a:latin typeface="Arial" charset="0"/>
              </a:rPr>
              <a:t>Xi măng </a:t>
            </a:r>
            <a:r>
              <a:rPr lang="fr-FR" altLang="en-US">
                <a:solidFill>
                  <a:schemeClr val="tx1"/>
                </a:solidFill>
                <a:ea typeface="Times New Roman" panose="02020603050405020304" pitchFamily="18" charset="0"/>
                <a:cs typeface="Times New Roman" panose="02020603050405020304" pitchFamily="18" charset="0"/>
              </a:rPr>
              <a:t>poóc lăng xỉ </a:t>
            </a:r>
            <a:r>
              <a:rPr lang="en-GB">
                <a:solidFill>
                  <a:srgbClr val="000000"/>
                </a:solidFill>
                <a:latin typeface="Arial" charset="0"/>
              </a:rPr>
              <a:t>lò cao PCB</a:t>
            </a:r>
            <a:r>
              <a:rPr lang="en-GB" baseline="-25000">
                <a:solidFill>
                  <a:srgbClr val="000000"/>
                </a:solidFill>
                <a:latin typeface="Arial" charset="0"/>
              </a:rPr>
              <a:t>BFS</a:t>
            </a:r>
            <a:r>
              <a:rPr lang="en-GB">
                <a:solidFill>
                  <a:srgbClr val="000000"/>
                </a:solidFill>
                <a:latin typeface="Arial" charset="0"/>
              </a:rPr>
              <a:t>40 loại II - theo TCVN 4316:2007</a:t>
            </a:r>
            <a:br>
              <a:rPr lang="en-GB">
                <a:solidFill>
                  <a:srgbClr val="000000"/>
                </a:solidFill>
                <a:latin typeface="Arial" charset="0"/>
              </a:rPr>
            </a:br>
            <a:r>
              <a:rPr lang="en-GB">
                <a:solidFill>
                  <a:schemeClr val="accent1"/>
                </a:solidFill>
                <a:latin typeface="Arial" charset="0"/>
              </a:rPr>
              <a:t>Kháng lại sun phát trong môi tr</a:t>
            </a:r>
            <a:r>
              <a:rPr lang="vi-VN">
                <a:solidFill>
                  <a:schemeClr val="accent1"/>
                </a:solidFill>
                <a:latin typeface="Arial" charset="0"/>
              </a:rPr>
              <a:t>ư</a:t>
            </a:r>
            <a:r>
              <a:rPr lang="en-US">
                <a:solidFill>
                  <a:schemeClr val="accent1"/>
                </a:solidFill>
                <a:latin typeface="Arial" charset="0"/>
              </a:rPr>
              <a:t>ờng</a:t>
            </a:r>
            <a:endParaRPr lang="en-US" b="1" dirty="0">
              <a:solidFill>
                <a:schemeClr val="accent1"/>
              </a:solidFill>
            </a:endParaRPr>
          </a:p>
        </p:txBody>
      </p:sp>
      <p:sp>
        <p:nvSpPr>
          <p:cNvPr id="4" name="Date Placeholder 3"/>
          <p:cNvSpPr>
            <a:spLocks noGrp="1"/>
          </p:cNvSpPr>
          <p:nvPr>
            <p:ph type="dt" sz="half" idx="10"/>
          </p:nvPr>
        </p:nvSpPr>
        <p:spPr/>
        <p:txBody>
          <a:bodyPr/>
          <a:lstStyle/>
          <a:p>
            <a:pPr>
              <a:defRPr/>
            </a:pPr>
            <a:fld id="{8AD50A03-BEC1-4F6D-B0C4-0F435FED534E}" type="datetime1">
              <a:rPr lang="en-GB" smtClean="0"/>
              <a:pPr>
                <a:defRPr/>
              </a:pPr>
              <a:t>29/10/2021</a:t>
            </a:fld>
            <a:endParaRPr lang="en-GB" dirty="0"/>
          </a:p>
        </p:txBody>
      </p:sp>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817" y="1697511"/>
            <a:ext cx="6218237" cy="300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bwMode="auto">
          <a:xfrm>
            <a:off x="1752600" y="955675"/>
            <a:ext cx="86868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pitchFamily="34" charset="0"/>
              </a:defRPr>
            </a:lvl2pPr>
            <a:lvl3pPr algn="l" rtl="0" eaLnBrk="0" fontAlgn="base" hangingPunct="0">
              <a:spcBef>
                <a:spcPct val="0"/>
              </a:spcBef>
              <a:spcAft>
                <a:spcPct val="0"/>
              </a:spcAft>
              <a:defRPr sz="2800">
                <a:solidFill>
                  <a:schemeClr val="tx2"/>
                </a:solidFill>
                <a:latin typeface="Arial" pitchFamily="34" charset="0"/>
              </a:defRPr>
            </a:lvl3pPr>
            <a:lvl4pPr algn="l" rtl="0" eaLnBrk="0" fontAlgn="base" hangingPunct="0">
              <a:spcBef>
                <a:spcPct val="0"/>
              </a:spcBef>
              <a:spcAft>
                <a:spcPct val="0"/>
              </a:spcAft>
              <a:defRPr sz="2800">
                <a:solidFill>
                  <a:schemeClr val="tx2"/>
                </a:solidFill>
                <a:latin typeface="Arial" pitchFamily="34" charset="0"/>
              </a:defRPr>
            </a:lvl4pPr>
            <a:lvl5pPr algn="l" rtl="0" eaLnBrk="0" fontAlgn="base" hangingPunct="0">
              <a:spcBef>
                <a:spcPct val="0"/>
              </a:spcBef>
              <a:spcAft>
                <a:spcPct val="0"/>
              </a:spcAft>
              <a:defRPr sz="2800">
                <a:solidFill>
                  <a:schemeClr val="tx2"/>
                </a:solidFill>
                <a:latin typeface="Arial" pitchFamily="34" charset="0"/>
              </a:defRPr>
            </a:lvl5pPr>
            <a:lvl6pPr marL="457200" algn="l" rtl="0" eaLnBrk="0" fontAlgn="base" hangingPunct="0">
              <a:spcBef>
                <a:spcPct val="0"/>
              </a:spcBef>
              <a:spcAft>
                <a:spcPct val="0"/>
              </a:spcAft>
              <a:defRPr sz="2800">
                <a:solidFill>
                  <a:schemeClr val="tx2"/>
                </a:solidFill>
                <a:latin typeface="Arial" pitchFamily="34" charset="0"/>
              </a:defRPr>
            </a:lvl6pPr>
            <a:lvl7pPr marL="914400" algn="l" rtl="0" eaLnBrk="0" fontAlgn="base" hangingPunct="0">
              <a:spcBef>
                <a:spcPct val="0"/>
              </a:spcBef>
              <a:spcAft>
                <a:spcPct val="0"/>
              </a:spcAft>
              <a:defRPr sz="2800">
                <a:solidFill>
                  <a:schemeClr val="tx2"/>
                </a:solidFill>
                <a:latin typeface="Arial" pitchFamily="34" charset="0"/>
              </a:defRPr>
            </a:lvl7pPr>
            <a:lvl8pPr marL="1371600" algn="l" rtl="0" eaLnBrk="0" fontAlgn="base" hangingPunct="0">
              <a:spcBef>
                <a:spcPct val="0"/>
              </a:spcBef>
              <a:spcAft>
                <a:spcPct val="0"/>
              </a:spcAft>
              <a:defRPr sz="2800">
                <a:solidFill>
                  <a:schemeClr val="tx2"/>
                </a:solidFill>
                <a:latin typeface="Arial" pitchFamily="34" charset="0"/>
              </a:defRPr>
            </a:lvl8pPr>
            <a:lvl9pPr marL="1828800" algn="l" rtl="0" eaLnBrk="0" fontAlgn="base" hangingPunct="0">
              <a:spcBef>
                <a:spcPct val="0"/>
              </a:spcBef>
              <a:spcAft>
                <a:spcPct val="0"/>
              </a:spcAft>
              <a:defRPr sz="2800">
                <a:solidFill>
                  <a:schemeClr val="tx2"/>
                </a:solidFill>
                <a:latin typeface="Arial" pitchFamily="34" charset="0"/>
              </a:defRPr>
            </a:lvl9pPr>
          </a:lstStyle>
          <a:p>
            <a:pPr algn="ctr"/>
            <a:r>
              <a:rPr lang="en-US" altLang="en-US" sz="1600" i="1">
                <a:solidFill>
                  <a:srgbClr val="000000"/>
                </a:solidFill>
              </a:rPr>
              <a:t>Độ giãn nỡ của xi măng đ</a:t>
            </a:r>
            <a:r>
              <a:rPr lang="vi-VN" altLang="en-US" sz="1600" i="1">
                <a:solidFill>
                  <a:srgbClr val="000000"/>
                </a:solidFill>
              </a:rPr>
              <a:t>ư</a:t>
            </a:r>
            <a:r>
              <a:rPr lang="en-US" altLang="en-US" sz="1600" i="1">
                <a:solidFill>
                  <a:srgbClr val="000000"/>
                </a:solidFill>
              </a:rPr>
              <a:t>ợc ngâm trong dung dịch sulfate sau 6 tháng đến 1 năm </a:t>
            </a:r>
          </a:p>
          <a:p>
            <a:pPr algn="ctr"/>
            <a:r>
              <a:rPr lang="en-US" altLang="en-US" sz="1600" i="1">
                <a:solidFill>
                  <a:srgbClr val="000000"/>
                </a:solidFill>
              </a:rPr>
              <a:t>(PP thử: ASTM C1012, TCVN 7713)</a:t>
            </a:r>
            <a:endParaRPr lang="en-US" altLang="en-US" sz="1600" i="1" dirty="0">
              <a:solidFill>
                <a:srgbClr val="000000"/>
              </a:solidFill>
            </a:endParaRPr>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4" y="1636652"/>
            <a:ext cx="2160735" cy="469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Arrow Connector 28"/>
          <p:cNvCxnSpPr>
            <a:cxnSpLocks/>
            <a:stCxn id="31" idx="2"/>
          </p:cNvCxnSpPr>
          <p:nvPr/>
        </p:nvCxnSpPr>
        <p:spPr>
          <a:xfrm>
            <a:off x="6760565" y="2239626"/>
            <a:ext cx="1346058" cy="222249"/>
          </a:xfrm>
          <a:prstGeom prst="straightConnector1">
            <a:avLst/>
          </a:prstGeom>
          <a:ln w="31750">
            <a:solidFill>
              <a:srgbClr val="8B8D8E"/>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9818558" y="3400854"/>
            <a:ext cx="1922697" cy="463685"/>
          </a:xfrm>
          <a:prstGeom prst="rect">
            <a:avLst/>
          </a:prstGeom>
          <a:solidFill>
            <a:srgbClr val="8B8D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a:solidFill>
                  <a:schemeClr val="bg1"/>
                </a:solidFill>
                <a:latin typeface="Arial" charset="0"/>
              </a:rPr>
              <a:t>PCB</a:t>
            </a:r>
            <a:r>
              <a:rPr lang="en-GB" sz="1600" baseline="-25000">
                <a:solidFill>
                  <a:schemeClr val="bg1"/>
                </a:solidFill>
                <a:latin typeface="Arial" charset="0"/>
              </a:rPr>
              <a:t>BFS</a:t>
            </a:r>
            <a:r>
              <a:rPr lang="en-GB" sz="1600">
                <a:solidFill>
                  <a:schemeClr val="bg1"/>
                </a:solidFill>
                <a:latin typeface="Arial" charset="0"/>
              </a:rPr>
              <a:t>40 loại II</a:t>
            </a:r>
            <a:endParaRPr lang="en-US" sz="1600" b="1" dirty="0">
              <a:solidFill>
                <a:schemeClr val="bg1"/>
              </a:solidFill>
              <a:cs typeface="Arial" pitchFamily="34" charset="0"/>
            </a:endParaRPr>
          </a:p>
        </p:txBody>
      </p:sp>
      <p:sp>
        <p:nvSpPr>
          <p:cNvPr id="31" name="Rectangle 30"/>
          <p:cNvSpPr/>
          <p:nvPr/>
        </p:nvSpPr>
        <p:spPr>
          <a:xfrm>
            <a:off x="5966086" y="1796713"/>
            <a:ext cx="1588958" cy="442913"/>
          </a:xfrm>
          <a:prstGeom prst="rect">
            <a:avLst/>
          </a:prstGeom>
          <a:solidFill>
            <a:srgbClr val="8B8D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a:solidFill>
                  <a:prstClr val="white"/>
                </a:solidFill>
                <a:cs typeface="Arial" pitchFamily="34" charset="0"/>
              </a:rPr>
              <a:t>Xi măng PC40</a:t>
            </a:r>
            <a:endParaRPr lang="en-US" sz="1600" b="1" dirty="0">
              <a:solidFill>
                <a:prstClr val="white"/>
              </a:solidFill>
              <a:cs typeface="Arial" pitchFamily="34" charset="0"/>
            </a:endParaRPr>
          </a:p>
        </p:txBody>
      </p:sp>
      <p:cxnSp>
        <p:nvCxnSpPr>
          <p:cNvPr id="32" name="Straight Arrow Connector 31"/>
          <p:cNvCxnSpPr>
            <a:cxnSpLocks/>
          </p:cNvCxnSpPr>
          <p:nvPr/>
        </p:nvCxnSpPr>
        <p:spPr>
          <a:xfrm flipH="1">
            <a:off x="8679305" y="3795010"/>
            <a:ext cx="1139253" cy="220797"/>
          </a:xfrm>
          <a:prstGeom prst="straightConnector1">
            <a:avLst/>
          </a:prstGeom>
          <a:ln w="31750">
            <a:solidFill>
              <a:srgbClr val="8B8D8E"/>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30"/>
          <p:cNvGrpSpPr>
            <a:grpSpLocks/>
          </p:cNvGrpSpPr>
          <p:nvPr/>
        </p:nvGrpSpPr>
        <p:grpSpPr bwMode="auto">
          <a:xfrm>
            <a:off x="3284460" y="4906154"/>
            <a:ext cx="6264275" cy="1627187"/>
            <a:chOff x="3296816" y="4461832"/>
            <a:chExt cx="6264696" cy="1627307"/>
          </a:xfrm>
        </p:grpSpPr>
        <p:graphicFrame>
          <p:nvGraphicFramePr>
            <p:cNvPr id="33" name="Group 28"/>
            <p:cNvGraphicFramePr>
              <a:graphicFrameLocks/>
            </p:cNvGraphicFramePr>
            <p:nvPr>
              <p:extLst>
                <p:ext uri="{D42A27DB-BD31-4B8C-83A1-F6EECF244321}">
                  <p14:modId xmlns:p14="http://schemas.microsoft.com/office/powerpoint/2010/main" val="1607688541"/>
                </p:ext>
              </p:extLst>
            </p:nvPr>
          </p:nvGraphicFramePr>
          <p:xfrm>
            <a:off x="3296816" y="4461832"/>
            <a:ext cx="6264696" cy="1584949"/>
          </p:xfrm>
          <a:graphic>
            <a:graphicData uri="http://schemas.openxmlformats.org/drawingml/2006/table">
              <a:tbl>
                <a:tblPr/>
                <a:tblGrid>
                  <a:gridCol w="3816168">
                    <a:extLst>
                      <a:ext uri="{9D8B030D-6E8A-4147-A177-3AD203B41FA5}">
                        <a16:colId xmlns:a16="http://schemas.microsoft.com/office/drawing/2014/main" val="20000"/>
                      </a:ext>
                    </a:extLst>
                  </a:gridCol>
                  <a:gridCol w="2448107">
                    <a:extLst>
                      <a:ext uri="{9D8B030D-6E8A-4147-A177-3AD203B41FA5}">
                        <a16:colId xmlns:a16="http://schemas.microsoft.com/office/drawing/2014/main" val="20001"/>
                      </a:ext>
                    </a:extLst>
                  </a:gridCol>
                </a:tblGrid>
                <a:tr h="335229">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1600" b="1" i="0" u="none" strike="noStrike" cap="none" normalizeH="0" baseline="0">
                            <a:ln>
                              <a:noFill/>
                            </a:ln>
                            <a:solidFill>
                              <a:schemeClr val="bg1"/>
                            </a:solidFill>
                            <a:effectLst/>
                            <a:latin typeface="Arial" pitchFamily="34" charset="0"/>
                          </a:rPr>
                          <a:t>ASTM C1157 / TCVN 7712 </a:t>
                        </a:r>
                        <a:endParaRPr kumimoji="0" lang="en-US" sz="1600" b="1" i="0" u="none" strike="noStrike" cap="none" normalizeH="0" baseline="0" dirty="0">
                          <a:ln>
                            <a:noFill/>
                          </a:ln>
                          <a:solidFill>
                            <a:schemeClr val="bg1"/>
                          </a:solidFill>
                          <a:effectLst/>
                          <a:latin typeface="Arial" pitchFamily="34" charset="0"/>
                        </a:endParaRPr>
                      </a:p>
                    </a:txBody>
                    <a:tcPr marL="91434" marR="91434" marT="45704" marB="45704" anchor="ctr" anchorCtr="1"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hMerge="1">
                    <a:txBody>
                      <a:bodyPr/>
                      <a:lstStyle/>
                      <a:p>
                        <a:endParaRPr lang="en-US"/>
                      </a:p>
                    </a:txBody>
                    <a:tcPr/>
                  </a:tc>
                  <a:extLst>
                    <a:ext uri="{0D108BD9-81ED-4DB2-BD59-A6C34878D82A}">
                      <a16:rowId xmlns:a16="http://schemas.microsoft.com/office/drawing/2014/main" val="10000"/>
                    </a:ext>
                  </a:extLst>
                </a:tr>
                <a:tr h="57905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1600" b="1" i="0" u="none" strike="noStrike" cap="none" normalizeH="0" baseline="0" dirty="0">
                            <a:ln>
                              <a:noFill/>
                            </a:ln>
                            <a:solidFill>
                              <a:schemeClr val="bg1"/>
                            </a:solidFill>
                            <a:effectLst/>
                            <a:latin typeface="Arial" pitchFamily="34" charset="0"/>
                          </a:rPr>
                          <a:t>Cement Type</a:t>
                        </a:r>
                      </a:p>
                    </a:txBody>
                    <a:tcPr marL="91434" marR="91434" marT="45704" marB="45704"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defRPr/>
                        </a:pPr>
                        <a:r>
                          <a:rPr kumimoji="0" lang="en-US" sz="1600" b="1" i="0" u="none" strike="noStrike" cap="none" normalizeH="0" baseline="0" dirty="0">
                            <a:ln>
                              <a:noFill/>
                            </a:ln>
                            <a:solidFill>
                              <a:schemeClr val="bg1"/>
                            </a:solidFill>
                            <a:effectLst/>
                            <a:latin typeface="Arial" pitchFamily="34" charset="0"/>
                          </a:rPr>
                          <a:t>Sulfate Expansion at 6 </a:t>
                        </a:r>
                        <a:r>
                          <a:rPr kumimoji="0" lang="en-US" sz="1600" b="1" i="0" u="none" strike="noStrike" cap="none" normalizeH="0" baseline="0" dirty="0" err="1">
                            <a:ln>
                              <a:noFill/>
                            </a:ln>
                            <a:solidFill>
                              <a:schemeClr val="bg1"/>
                            </a:solidFill>
                            <a:effectLst/>
                            <a:latin typeface="Arial" pitchFamily="34" charset="0"/>
                          </a:rPr>
                          <a:t>month,</a:t>
                        </a:r>
                        <a:r>
                          <a:rPr kumimoji="0" lang="en-US" sz="1600" b="1" i="0" u="none" strike="noStrike" cap="none" normalizeH="0" baseline="0" err="1">
                            <a:ln>
                              <a:noFill/>
                            </a:ln>
                            <a:solidFill>
                              <a:schemeClr val="bg1"/>
                            </a:solidFill>
                            <a:effectLst/>
                            <a:latin typeface="Arial" pitchFamily="34" charset="0"/>
                          </a:rPr>
                          <a:t>max</a:t>
                        </a:r>
                        <a:r>
                          <a:rPr kumimoji="0" lang="en-US" sz="1600" b="1" i="0" u="none" strike="noStrike" cap="none" normalizeH="0" baseline="0">
                            <a:ln>
                              <a:noFill/>
                            </a:ln>
                            <a:solidFill>
                              <a:schemeClr val="bg1"/>
                            </a:solidFill>
                            <a:effectLst/>
                            <a:latin typeface="Arial" pitchFamily="34" charset="0"/>
                          </a:rPr>
                          <a:t>,%</a:t>
                        </a:r>
                      </a:p>
                    </a:txBody>
                    <a:tcPr marL="91434" marR="91434" marT="45704" marB="45704"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3352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endParaRPr>
                      </a:p>
                    </a:txBody>
                    <a:tcPr marL="91434" marR="91434" marT="45704" marB="45704"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1600" b="1" i="0" u="none" strike="noStrike" cap="none" normalizeH="0" baseline="0" dirty="0">
                            <a:ln>
                              <a:noFill/>
                            </a:ln>
                            <a:solidFill>
                              <a:schemeClr val="tx1">
                                <a:lumMod val="95000"/>
                                <a:lumOff val="5000"/>
                              </a:schemeClr>
                            </a:solidFill>
                            <a:effectLst/>
                            <a:latin typeface="Arial" pitchFamily="34" charset="0"/>
                          </a:rPr>
                          <a:t>0.10</a:t>
                        </a:r>
                      </a:p>
                    </a:txBody>
                    <a:tcPr marL="91434" marR="91434" marT="45704" marB="45704"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endParaRPr>
                      </a:p>
                    </a:txBody>
                    <a:tcPr marL="91434" marR="91434" marT="45704" marB="45704"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1600" b="1" i="0" u="none" strike="noStrike" cap="none" normalizeH="0" baseline="0" dirty="0">
                            <a:ln>
                              <a:noFill/>
                            </a:ln>
                            <a:solidFill>
                              <a:schemeClr val="tx1">
                                <a:lumMod val="95000"/>
                                <a:lumOff val="5000"/>
                              </a:schemeClr>
                            </a:solidFill>
                            <a:effectLst/>
                            <a:latin typeface="Arial" pitchFamily="34" charset="0"/>
                          </a:rPr>
                          <a:t>0.05</a:t>
                        </a:r>
                      </a:p>
                    </a:txBody>
                    <a:tcPr marL="91434" marR="91434" marT="45704" marB="45704"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34" name="Group 29"/>
            <p:cNvGrpSpPr>
              <a:grpSpLocks/>
            </p:cNvGrpSpPr>
            <p:nvPr/>
          </p:nvGrpSpPr>
          <p:grpSpPr bwMode="auto">
            <a:xfrm>
              <a:off x="3530426" y="5344210"/>
              <a:ext cx="3654822" cy="744929"/>
              <a:chOff x="3530426" y="5344210"/>
              <a:chExt cx="3654822" cy="744929"/>
            </a:xfrm>
          </p:grpSpPr>
          <p:pic>
            <p:nvPicPr>
              <p:cNvPr id="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238" y="5391953"/>
                <a:ext cx="228855" cy="295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Rectangle 39"/>
              <p:cNvSpPr>
                <a:spLocks noChangeArrowheads="1"/>
              </p:cNvSpPr>
              <p:nvPr/>
            </p:nvSpPr>
            <p:spPr bwMode="auto">
              <a:xfrm>
                <a:off x="3953272" y="5344210"/>
                <a:ext cx="3231976" cy="402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buClr>
                    <a:schemeClr val="accent1"/>
                  </a:buClr>
                  <a:buSzPct val="90000"/>
                  <a:buFont typeface="Wingdings" pitchFamily="2" charset="2"/>
                  <a:buNone/>
                </a:pPr>
                <a:r>
                  <a:rPr lang="en-US" altLang="en-US" sz="1600"/>
                  <a:t>Moderate Sulfate Resistant (MS)</a:t>
                </a:r>
              </a:p>
            </p:txBody>
          </p:sp>
          <p:sp>
            <p:nvSpPr>
              <p:cNvPr id="37" name="Rectangle 40"/>
              <p:cNvSpPr>
                <a:spLocks noChangeArrowheads="1"/>
              </p:cNvSpPr>
              <p:nvPr/>
            </p:nvSpPr>
            <p:spPr bwMode="auto">
              <a:xfrm>
                <a:off x="4262314" y="5686618"/>
                <a:ext cx="2739540" cy="402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buClr>
                    <a:schemeClr val="accent1"/>
                  </a:buClr>
                  <a:buSzPct val="90000"/>
                  <a:buFont typeface="Wingdings" pitchFamily="2" charset="2"/>
                  <a:buNone/>
                </a:pPr>
                <a:r>
                  <a:rPr lang="en-US" altLang="en-US" sz="1600"/>
                  <a:t>High Sulfate Resistant (HS)</a:t>
                </a:r>
              </a:p>
            </p:txBody>
          </p:sp>
          <p:pic>
            <p:nvPicPr>
              <p:cNvPr id="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426" y="5730046"/>
                <a:ext cx="303848" cy="2828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Tree>
    <p:extLst>
      <p:ext uri="{BB962C8B-B14F-4D97-AF65-F5344CB8AC3E}">
        <p14:creationId xmlns:p14="http://schemas.microsoft.com/office/powerpoint/2010/main" val="236979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239843" y="1224927"/>
            <a:ext cx="11868461" cy="213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0513" indent="-290513">
              <a:spcBef>
                <a:spcPct val="20000"/>
              </a:spcBef>
              <a:spcAft>
                <a:spcPct val="30000"/>
              </a:spcAft>
              <a:buClr>
                <a:srgbClr val="FF0000"/>
              </a:buClr>
              <a:buFont typeface="Wingdings" pitchFamily="2" charset="2"/>
              <a:buChar char="§"/>
              <a:defRPr/>
            </a:pPr>
            <a:r>
              <a:rPr lang="en-GB" sz="1600" kern="0">
                <a:solidFill>
                  <a:schemeClr val="tx2"/>
                </a:solidFill>
              </a:rPr>
              <a:t>Xi măng sản xuất theo </a:t>
            </a:r>
            <a:r>
              <a:rPr lang="en-GB" sz="1600" b="1" kern="0">
                <a:solidFill>
                  <a:schemeClr val="tx2"/>
                </a:solidFill>
              </a:rPr>
              <a:t>TCVN 4316:2007 PCB</a:t>
            </a:r>
            <a:r>
              <a:rPr lang="en-GB" sz="1600" b="1" kern="0" baseline="-25000">
                <a:solidFill>
                  <a:schemeClr val="tx2"/>
                </a:solidFill>
              </a:rPr>
              <a:t>BFS</a:t>
            </a:r>
            <a:r>
              <a:rPr lang="en-GB" sz="1600" b="1" kern="0">
                <a:solidFill>
                  <a:schemeClr val="tx2"/>
                </a:solidFill>
              </a:rPr>
              <a:t>40</a:t>
            </a:r>
          </a:p>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T</a:t>
            </a:r>
            <a:r>
              <a:rPr lang="vi-VN" sz="1600" kern="0">
                <a:solidFill>
                  <a:schemeClr val="tx2"/>
                </a:solidFill>
              </a:rPr>
              <a:t>ư</a:t>
            </a:r>
            <a:r>
              <a:rPr lang="en-US" sz="1600" kern="0">
                <a:solidFill>
                  <a:schemeClr val="tx2"/>
                </a:solidFill>
              </a:rPr>
              <a:t>ơng thích với lớp đất sét dẻo (</a:t>
            </a:r>
            <a:r>
              <a:rPr lang="en-GB" sz="1600" kern="0">
                <a:solidFill>
                  <a:schemeClr val="tx2"/>
                </a:solidFill>
              </a:rPr>
              <a:t>plastic</a:t>
            </a:r>
            <a:r>
              <a:rPr lang="en-GB" sz="1600" kern="0" dirty="0">
                <a:solidFill>
                  <a:schemeClr val="tx2"/>
                </a:solidFill>
              </a:rPr>
              <a:t>, </a:t>
            </a:r>
            <a:r>
              <a:rPr lang="en-GB" sz="1600" kern="0">
                <a:solidFill>
                  <a:schemeClr val="tx2"/>
                </a:solidFill>
              </a:rPr>
              <a:t>clayey soils)</a:t>
            </a:r>
            <a:endParaRPr lang="en-GB" sz="1600" kern="0" dirty="0">
              <a:solidFill>
                <a:schemeClr val="tx2"/>
              </a:solidFill>
            </a:endParaRPr>
          </a:p>
          <a:p>
            <a:pPr marL="290513" indent="-290513">
              <a:spcBef>
                <a:spcPct val="20000"/>
              </a:spcBef>
              <a:spcAft>
                <a:spcPct val="30000"/>
              </a:spcAft>
              <a:buClr>
                <a:srgbClr val="FF0000"/>
              </a:buClr>
              <a:buFont typeface="Wingdings" pitchFamily="2" charset="2"/>
              <a:buChar char="§"/>
              <a:defRPr/>
            </a:pPr>
            <a:r>
              <a:rPr lang="en-GB" sz="1600" kern="0">
                <a:solidFill>
                  <a:schemeClr val="tx2"/>
                </a:solidFill>
                <a:latin typeface="Arial" charset="0"/>
              </a:rPr>
              <a:t>Tiết kiệm xi măng so v</a:t>
            </a:r>
            <a:r>
              <a:rPr lang="en-US" sz="1600" kern="0">
                <a:solidFill>
                  <a:schemeClr val="tx2"/>
                </a:solidFill>
                <a:latin typeface="Arial" charset="0"/>
              </a:rPr>
              <a:t>ới các ph</a:t>
            </a:r>
            <a:r>
              <a:rPr lang="vi-VN" sz="1600" kern="0">
                <a:solidFill>
                  <a:schemeClr val="tx2"/>
                </a:solidFill>
                <a:latin typeface="Arial" charset="0"/>
              </a:rPr>
              <a:t>ư</a:t>
            </a:r>
            <a:r>
              <a:rPr lang="en-US" sz="1600" kern="0">
                <a:solidFill>
                  <a:schemeClr val="tx2"/>
                </a:solidFill>
                <a:latin typeface="Arial" charset="0"/>
              </a:rPr>
              <a:t>ơng án xi măng </a:t>
            </a:r>
            <a:r>
              <a:rPr lang="en-GB" sz="1600" kern="0">
                <a:solidFill>
                  <a:schemeClr val="tx2"/>
                </a:solidFill>
                <a:latin typeface="Arial" charset="0"/>
              </a:rPr>
              <a:t>PCB40/PC40</a:t>
            </a:r>
            <a:endParaRPr lang="en-GB" sz="1600" kern="0" dirty="0">
              <a:solidFill>
                <a:schemeClr val="tx2"/>
              </a:solidFill>
              <a:latin typeface="Arial" charset="0"/>
            </a:endParaRPr>
          </a:p>
          <a:p>
            <a:pPr marL="571500" lvl="1" indent="-279400">
              <a:buClr>
                <a:schemeClr val="accent1"/>
              </a:buClr>
              <a:buSzPct val="60000"/>
              <a:buFont typeface="Webdings" panose="05030102010509060703" pitchFamily="18" charset="2"/>
              <a:buChar char="4"/>
              <a:defRPr/>
            </a:pPr>
            <a:r>
              <a:rPr lang="en-GB" sz="1400"/>
              <a:t>C</a:t>
            </a:r>
            <a:r>
              <a:rPr lang="vi-VN" sz="1400"/>
              <a:t>ư</a:t>
            </a:r>
            <a:r>
              <a:rPr lang="en-US" sz="1400"/>
              <a:t>ờng độ hỗn hợp xi măng đất cao h</a:t>
            </a:r>
            <a:r>
              <a:rPr lang="vi-VN" sz="1400"/>
              <a:t>ơ</a:t>
            </a:r>
            <a:r>
              <a:rPr lang="en-US" sz="1400"/>
              <a:t>n tại 7 ngày và 28 ngày</a:t>
            </a:r>
          </a:p>
          <a:p>
            <a:pPr marL="571500" lvl="1" indent="-279400">
              <a:buClr>
                <a:schemeClr val="accent1"/>
              </a:buClr>
              <a:buSzPct val="60000"/>
              <a:buFont typeface="Webdings" panose="05030102010509060703" pitchFamily="18" charset="2"/>
              <a:buChar char="4"/>
              <a:defRPr/>
            </a:pPr>
            <a:r>
              <a:rPr lang="en-GB" sz="1400"/>
              <a:t>Tiếp tục phát triển c</a:t>
            </a:r>
            <a:r>
              <a:rPr lang="vi-VN" sz="1400"/>
              <a:t>ư</a:t>
            </a:r>
            <a:r>
              <a:rPr lang="en-US" sz="1400"/>
              <a:t>ờng độ từ</a:t>
            </a:r>
            <a:r>
              <a:rPr lang="en-GB" sz="1400"/>
              <a:t> 28 đến 91 ngày</a:t>
            </a:r>
          </a:p>
          <a:p>
            <a:pPr marL="571500" lvl="1" indent="-279400">
              <a:buClr>
                <a:schemeClr val="accent1"/>
              </a:buClr>
              <a:buSzPct val="60000"/>
              <a:buFont typeface="Webdings" panose="05030102010509060703" pitchFamily="18" charset="2"/>
              <a:buChar char="4"/>
              <a:defRPr/>
            </a:pPr>
            <a:endParaRPr lang="en-GB" sz="1400"/>
          </a:p>
          <a:p>
            <a:pPr marL="114300" indent="-279400">
              <a:buClr>
                <a:schemeClr val="accent1"/>
              </a:buClr>
              <a:buSzPct val="60000"/>
              <a:buFont typeface="Webdings" panose="05030102010509060703" pitchFamily="18" charset="2"/>
              <a:buChar char="4"/>
              <a:defRPr/>
            </a:pPr>
            <a:r>
              <a:rPr lang="en-US" sz="1600" kern="0">
                <a:solidFill>
                  <a:schemeClr val="tx2"/>
                </a:solidFill>
              </a:rPr>
              <a:t>Với thành phần của xỉ lò cao hợp lý trong xi măng, giúp </a:t>
            </a:r>
            <a:r>
              <a:rPr lang="en-US" sz="1600" b="1" kern="0"/>
              <a:t>kháng lại các tác nhân xâm thực, </a:t>
            </a:r>
            <a:r>
              <a:rPr lang="en-US" sz="1600" kern="0">
                <a:solidFill>
                  <a:schemeClr val="tx2"/>
                </a:solidFill>
              </a:rPr>
              <a:t>ăn mòn.</a:t>
            </a:r>
            <a:endParaRPr lang="en-GB" sz="1600" kern="0">
              <a:solidFill>
                <a:schemeClr val="tx2"/>
              </a:solidFill>
            </a:endParaRPr>
          </a:p>
        </p:txBody>
      </p:sp>
      <p:sp>
        <p:nvSpPr>
          <p:cNvPr id="11" name="Title 2"/>
          <p:cNvSpPr>
            <a:spLocks noGrp="1"/>
          </p:cNvSpPr>
          <p:nvPr>
            <p:ph type="title"/>
          </p:nvPr>
        </p:nvSpPr>
        <p:spPr>
          <a:xfrm>
            <a:off x="239843" y="76200"/>
            <a:ext cx="11721917" cy="838200"/>
          </a:xfrm>
        </p:spPr>
        <p:txBody>
          <a:bodyPr/>
          <a:lstStyle/>
          <a:p>
            <a:pPr>
              <a:defRPr/>
            </a:pPr>
            <a:r>
              <a:rPr lang="en-GB">
                <a:solidFill>
                  <a:srgbClr val="000000"/>
                </a:solidFill>
                <a:latin typeface="Arial" charset="0"/>
              </a:rPr>
              <a:t>Xi măng </a:t>
            </a:r>
            <a:r>
              <a:rPr lang="fr-FR" altLang="en-US">
                <a:solidFill>
                  <a:schemeClr val="tx1"/>
                </a:solidFill>
                <a:ea typeface="Times New Roman" panose="02020603050405020304" pitchFamily="18" charset="0"/>
                <a:cs typeface="Times New Roman" panose="02020603050405020304" pitchFamily="18" charset="0"/>
              </a:rPr>
              <a:t>poóc lăng xỉ </a:t>
            </a:r>
            <a:r>
              <a:rPr lang="en-GB">
                <a:solidFill>
                  <a:srgbClr val="000000"/>
                </a:solidFill>
                <a:latin typeface="Arial" charset="0"/>
              </a:rPr>
              <a:t>lò cao PCB</a:t>
            </a:r>
            <a:r>
              <a:rPr lang="en-GB" baseline="-25000">
                <a:solidFill>
                  <a:srgbClr val="000000"/>
                </a:solidFill>
                <a:latin typeface="Arial" charset="0"/>
              </a:rPr>
              <a:t>BFS</a:t>
            </a:r>
            <a:r>
              <a:rPr lang="en-GB">
                <a:solidFill>
                  <a:srgbClr val="000000"/>
                </a:solidFill>
                <a:latin typeface="Arial" charset="0"/>
              </a:rPr>
              <a:t>40 loại II - theo TCVN 4316:2007</a:t>
            </a:r>
            <a:br>
              <a:rPr lang="en-GB">
                <a:solidFill>
                  <a:srgbClr val="000000"/>
                </a:solidFill>
                <a:latin typeface="Arial" charset="0"/>
              </a:rPr>
            </a:br>
            <a:r>
              <a:rPr lang="en-GB">
                <a:solidFill>
                  <a:srgbClr val="FF0000"/>
                </a:solidFill>
                <a:latin typeface="Arial" charset="0"/>
              </a:rPr>
              <a:t>T</a:t>
            </a:r>
            <a:r>
              <a:rPr lang="vi-VN">
                <a:solidFill>
                  <a:srgbClr val="FF0000"/>
                </a:solidFill>
                <a:latin typeface="Arial" charset="0"/>
              </a:rPr>
              <a:t>ư</a:t>
            </a:r>
            <a:r>
              <a:rPr lang="en-US">
                <a:solidFill>
                  <a:srgbClr val="FF0000"/>
                </a:solidFill>
                <a:latin typeface="Arial" charset="0"/>
              </a:rPr>
              <a:t>ơng thích tốt với lớp sét dẻo và bổ sung tính năng kháng lại tác nhân xâm thực</a:t>
            </a:r>
            <a:endParaRPr lang="en-US" dirty="0">
              <a:solidFill>
                <a:srgbClr val="FF0000"/>
              </a:solidFill>
            </a:endParaRPr>
          </a:p>
        </p:txBody>
      </p:sp>
      <p:graphicFrame>
        <p:nvGraphicFramePr>
          <p:cNvPr id="7" name="Chart 6">
            <a:extLst>
              <a:ext uri="{FF2B5EF4-FFF2-40B4-BE49-F238E27FC236}">
                <a16:creationId xmlns:a16="http://schemas.microsoft.com/office/drawing/2014/main" id="{2F6D4E57-701E-4B4B-8E18-A1DCD04180D1}"/>
              </a:ext>
            </a:extLst>
          </p:cNvPr>
          <p:cNvGraphicFramePr/>
          <p:nvPr>
            <p:extLst>
              <p:ext uri="{D42A27DB-BD31-4B8C-83A1-F6EECF244321}">
                <p14:modId xmlns:p14="http://schemas.microsoft.com/office/powerpoint/2010/main" val="936081403"/>
              </p:ext>
            </p:extLst>
          </p:nvPr>
        </p:nvGraphicFramePr>
        <p:xfrm>
          <a:off x="5810718" y="4019077"/>
          <a:ext cx="6012305" cy="270695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B706F27-553C-4CC3-ACFF-766463229E42}"/>
              </a:ext>
            </a:extLst>
          </p:cNvPr>
          <p:cNvSpPr txBox="1"/>
          <p:nvPr/>
        </p:nvSpPr>
        <p:spPr>
          <a:xfrm>
            <a:off x="6474579" y="3495335"/>
            <a:ext cx="4981731" cy="523220"/>
          </a:xfrm>
          <a:prstGeom prst="rect">
            <a:avLst/>
          </a:prstGeom>
          <a:noFill/>
        </p:spPr>
        <p:txBody>
          <a:bodyPr wrap="square" rtlCol="0">
            <a:spAutoFit/>
          </a:bodyPr>
          <a:lstStyle/>
          <a:p>
            <a:pPr algn="ctr"/>
            <a:r>
              <a:rPr lang="en-US" sz="1400"/>
              <a:t>Biểu đồ t</a:t>
            </a:r>
            <a:r>
              <a:rPr lang="vi-VN" sz="1400"/>
              <a:t>ư</a:t>
            </a:r>
            <a:r>
              <a:rPr lang="en-US" sz="1400"/>
              <a:t>ơng quan</a:t>
            </a:r>
          </a:p>
          <a:p>
            <a:pPr algn="ctr"/>
            <a:r>
              <a:rPr lang="en-US" sz="1400"/>
              <a:t>Hàm l</a:t>
            </a:r>
            <a:r>
              <a:rPr lang="vi-VN" sz="1400"/>
              <a:t>ư</a:t>
            </a:r>
            <a:r>
              <a:rPr lang="en-US" sz="1400"/>
              <a:t>ợng xi măng (kg/m3) và C</a:t>
            </a:r>
            <a:r>
              <a:rPr lang="vi-VN" sz="1400"/>
              <a:t>ư</a:t>
            </a:r>
            <a:r>
              <a:rPr lang="en-US" sz="1400"/>
              <a:t>ờng độ (28 ngày) </a:t>
            </a:r>
          </a:p>
        </p:txBody>
      </p:sp>
      <p:sp>
        <p:nvSpPr>
          <p:cNvPr id="9" name="TextBox 8">
            <a:extLst>
              <a:ext uri="{FF2B5EF4-FFF2-40B4-BE49-F238E27FC236}">
                <a16:creationId xmlns:a16="http://schemas.microsoft.com/office/drawing/2014/main" id="{9122DFB2-8C95-4F96-8010-24F65C06C6DA}"/>
              </a:ext>
            </a:extLst>
          </p:cNvPr>
          <p:cNvSpPr txBox="1"/>
          <p:nvPr/>
        </p:nvSpPr>
        <p:spPr>
          <a:xfrm>
            <a:off x="5633804" y="3757547"/>
            <a:ext cx="768245" cy="307777"/>
          </a:xfrm>
          <a:prstGeom prst="rect">
            <a:avLst/>
          </a:prstGeom>
          <a:noFill/>
          <a:ln>
            <a:solidFill>
              <a:srgbClr val="FFC000"/>
            </a:solidFill>
          </a:ln>
        </p:spPr>
        <p:txBody>
          <a:bodyPr wrap="square" rtlCol="0">
            <a:spAutoFit/>
          </a:bodyPr>
          <a:lstStyle/>
          <a:p>
            <a:pPr algn="ctr"/>
            <a:r>
              <a:rPr lang="en-US" sz="1400"/>
              <a:t>MPa</a:t>
            </a:r>
          </a:p>
        </p:txBody>
      </p:sp>
      <p:sp>
        <p:nvSpPr>
          <p:cNvPr id="12" name="TextBox 11">
            <a:extLst>
              <a:ext uri="{FF2B5EF4-FFF2-40B4-BE49-F238E27FC236}">
                <a16:creationId xmlns:a16="http://schemas.microsoft.com/office/drawing/2014/main" id="{B6640400-A14D-40E2-A74B-6813A6882916}"/>
              </a:ext>
            </a:extLst>
          </p:cNvPr>
          <p:cNvSpPr txBox="1"/>
          <p:nvPr/>
        </p:nvSpPr>
        <p:spPr>
          <a:xfrm>
            <a:off x="10237504" y="4313825"/>
            <a:ext cx="1339431" cy="338554"/>
          </a:xfrm>
          <a:prstGeom prst="rect">
            <a:avLst/>
          </a:prstGeom>
          <a:noFill/>
          <a:ln>
            <a:solidFill>
              <a:srgbClr val="FF0000"/>
            </a:solidFill>
          </a:ln>
        </p:spPr>
        <p:txBody>
          <a:bodyPr wrap="square" rtlCol="0">
            <a:spAutoFit/>
          </a:bodyPr>
          <a:lstStyle/>
          <a:p>
            <a:pPr algn="ctr"/>
            <a:r>
              <a:rPr lang="en-US" sz="1600"/>
              <a:t>PCB</a:t>
            </a:r>
            <a:r>
              <a:rPr lang="en-US" sz="1600" baseline="-25000"/>
              <a:t>BFS</a:t>
            </a:r>
            <a:r>
              <a:rPr lang="en-US" sz="1600"/>
              <a:t>40</a:t>
            </a:r>
          </a:p>
        </p:txBody>
      </p:sp>
      <p:sp>
        <p:nvSpPr>
          <p:cNvPr id="13" name="TextBox 12">
            <a:extLst>
              <a:ext uri="{FF2B5EF4-FFF2-40B4-BE49-F238E27FC236}">
                <a16:creationId xmlns:a16="http://schemas.microsoft.com/office/drawing/2014/main" id="{FABB37A8-CCDB-400D-BF1A-4841739D23F1}"/>
              </a:ext>
            </a:extLst>
          </p:cNvPr>
          <p:cNvSpPr txBox="1"/>
          <p:nvPr/>
        </p:nvSpPr>
        <p:spPr>
          <a:xfrm>
            <a:off x="10429875" y="5034000"/>
            <a:ext cx="1489646" cy="307777"/>
          </a:xfrm>
          <a:prstGeom prst="rect">
            <a:avLst/>
          </a:prstGeom>
          <a:noFill/>
          <a:ln>
            <a:noFill/>
          </a:ln>
        </p:spPr>
        <p:txBody>
          <a:bodyPr wrap="square" rtlCol="0">
            <a:spAutoFit/>
          </a:bodyPr>
          <a:lstStyle/>
          <a:p>
            <a:pPr algn="ctr"/>
            <a:r>
              <a:rPr lang="en-US" sz="1400"/>
              <a:t>PCB40-1</a:t>
            </a:r>
          </a:p>
        </p:txBody>
      </p:sp>
      <p:sp>
        <p:nvSpPr>
          <p:cNvPr id="14" name="TextBox 13">
            <a:extLst>
              <a:ext uri="{FF2B5EF4-FFF2-40B4-BE49-F238E27FC236}">
                <a16:creationId xmlns:a16="http://schemas.microsoft.com/office/drawing/2014/main" id="{497085CD-70CE-46E4-B55B-0619E39B135F}"/>
              </a:ext>
            </a:extLst>
          </p:cNvPr>
          <p:cNvSpPr txBox="1"/>
          <p:nvPr/>
        </p:nvSpPr>
        <p:spPr>
          <a:xfrm>
            <a:off x="10457359" y="5582099"/>
            <a:ext cx="1489646" cy="307777"/>
          </a:xfrm>
          <a:prstGeom prst="rect">
            <a:avLst/>
          </a:prstGeom>
          <a:noFill/>
          <a:ln>
            <a:noFill/>
          </a:ln>
        </p:spPr>
        <p:txBody>
          <a:bodyPr wrap="square" rtlCol="0">
            <a:spAutoFit/>
          </a:bodyPr>
          <a:lstStyle/>
          <a:p>
            <a:pPr algn="ctr"/>
            <a:r>
              <a:rPr lang="en-US" sz="1400"/>
              <a:t>PCB40 -2</a:t>
            </a:r>
          </a:p>
        </p:txBody>
      </p:sp>
      <p:sp>
        <p:nvSpPr>
          <p:cNvPr id="15" name="TextBox 14">
            <a:extLst>
              <a:ext uri="{FF2B5EF4-FFF2-40B4-BE49-F238E27FC236}">
                <a16:creationId xmlns:a16="http://schemas.microsoft.com/office/drawing/2014/main" id="{70251316-6621-4FB0-B5B8-FA3998F9C072}"/>
              </a:ext>
            </a:extLst>
          </p:cNvPr>
          <p:cNvSpPr txBox="1"/>
          <p:nvPr/>
        </p:nvSpPr>
        <p:spPr>
          <a:xfrm>
            <a:off x="6266044" y="4865417"/>
            <a:ext cx="1016210" cy="307777"/>
          </a:xfrm>
          <a:prstGeom prst="rect">
            <a:avLst/>
          </a:prstGeom>
          <a:noFill/>
          <a:ln>
            <a:noFill/>
          </a:ln>
        </p:spPr>
        <p:txBody>
          <a:bodyPr wrap="square" rtlCol="0">
            <a:spAutoFit/>
          </a:bodyPr>
          <a:lstStyle/>
          <a:p>
            <a:pPr algn="ctr"/>
            <a:r>
              <a:rPr lang="en-US" sz="1400"/>
              <a:t>1.8 MPa</a:t>
            </a:r>
          </a:p>
        </p:txBody>
      </p:sp>
      <p:sp>
        <p:nvSpPr>
          <p:cNvPr id="4" name="Oval 3">
            <a:extLst>
              <a:ext uri="{FF2B5EF4-FFF2-40B4-BE49-F238E27FC236}">
                <a16:creationId xmlns:a16="http://schemas.microsoft.com/office/drawing/2014/main" id="{06B6BA66-8D19-4AF7-8120-83839EEC7AE5}"/>
              </a:ext>
            </a:extLst>
          </p:cNvPr>
          <p:cNvSpPr/>
          <p:nvPr/>
        </p:nvSpPr>
        <p:spPr bwMode="auto">
          <a:xfrm>
            <a:off x="7477125" y="5093960"/>
            <a:ext cx="164892" cy="198302"/>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200" b="0" i="0" u="none" strike="noStrike" cap="none" normalizeH="0" baseline="0">
              <a:ln>
                <a:noFill/>
              </a:ln>
              <a:solidFill>
                <a:schemeClr val="tx1"/>
              </a:solidFill>
              <a:effectLst/>
              <a:latin typeface="Arial" charset="0"/>
            </a:endParaRPr>
          </a:p>
        </p:txBody>
      </p:sp>
      <p:sp>
        <p:nvSpPr>
          <p:cNvPr id="16" name="Oval 15">
            <a:extLst>
              <a:ext uri="{FF2B5EF4-FFF2-40B4-BE49-F238E27FC236}">
                <a16:creationId xmlns:a16="http://schemas.microsoft.com/office/drawing/2014/main" id="{889A314E-C222-4204-A488-0C78E16F87D9}"/>
              </a:ext>
            </a:extLst>
          </p:cNvPr>
          <p:cNvSpPr/>
          <p:nvPr/>
        </p:nvSpPr>
        <p:spPr bwMode="auto">
          <a:xfrm>
            <a:off x="8872304" y="5063980"/>
            <a:ext cx="164892" cy="198302"/>
          </a:xfrm>
          <a:prstGeom prst="ellipse">
            <a:avLst/>
          </a:prstGeom>
          <a:solidFill>
            <a:schemeClr val="accent2"/>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200" b="0" i="0" u="none" strike="noStrike" cap="none" normalizeH="0" baseline="0">
              <a:ln>
                <a:noFill/>
              </a:ln>
              <a:solidFill>
                <a:schemeClr val="tx1"/>
              </a:solidFill>
              <a:effectLst/>
              <a:latin typeface="Arial" charset="0"/>
            </a:endParaRPr>
          </a:p>
        </p:txBody>
      </p:sp>
      <p:pic>
        <p:nvPicPr>
          <p:cNvPr id="17" name="Picture 90">
            <a:extLst>
              <a:ext uri="{FF2B5EF4-FFF2-40B4-BE49-F238E27FC236}">
                <a16:creationId xmlns:a16="http://schemas.microsoft.com/office/drawing/2014/main" id="{E8E20682-A34F-4C00-8A8D-1021F6BB5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33" y="3611600"/>
            <a:ext cx="46974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E202AB-D383-43A0-877A-951CF38924D4}"/>
              </a:ext>
            </a:extLst>
          </p:cNvPr>
          <p:cNvSpPr txBox="1"/>
          <p:nvPr/>
        </p:nvSpPr>
        <p:spPr>
          <a:xfrm>
            <a:off x="2755595" y="4018555"/>
            <a:ext cx="2553207" cy="276999"/>
          </a:xfrm>
          <a:prstGeom prst="rect">
            <a:avLst/>
          </a:prstGeom>
          <a:noFill/>
        </p:spPr>
        <p:txBody>
          <a:bodyPr wrap="square" rtlCol="0">
            <a:spAutoFit/>
          </a:bodyPr>
          <a:lstStyle/>
          <a:p>
            <a:r>
              <a:rPr lang="en-US" sz="1200"/>
              <a:t>Nhóm xi măng xỉ lò cao PCB</a:t>
            </a:r>
            <a:r>
              <a:rPr lang="en-US" sz="1200" baseline="-25000"/>
              <a:t>BFS</a:t>
            </a:r>
          </a:p>
        </p:txBody>
      </p:sp>
      <p:sp>
        <p:nvSpPr>
          <p:cNvPr id="18" name="TextBox 17">
            <a:extLst>
              <a:ext uri="{FF2B5EF4-FFF2-40B4-BE49-F238E27FC236}">
                <a16:creationId xmlns:a16="http://schemas.microsoft.com/office/drawing/2014/main" id="{CA0B75CA-E53B-4515-A72F-A99B4F73E4F6}"/>
              </a:ext>
            </a:extLst>
          </p:cNvPr>
          <p:cNvSpPr txBox="1"/>
          <p:nvPr/>
        </p:nvSpPr>
        <p:spPr>
          <a:xfrm>
            <a:off x="3433693" y="5582099"/>
            <a:ext cx="1782102" cy="276999"/>
          </a:xfrm>
          <a:prstGeom prst="rect">
            <a:avLst/>
          </a:prstGeom>
          <a:noFill/>
        </p:spPr>
        <p:txBody>
          <a:bodyPr wrap="square" rtlCol="0">
            <a:spAutoFit/>
          </a:bodyPr>
          <a:lstStyle/>
          <a:p>
            <a:r>
              <a:rPr lang="en-US" sz="1200"/>
              <a:t>Nhóm xi măng PCB</a:t>
            </a:r>
            <a:endParaRPr lang="en-US" sz="1200" baseline="-25000"/>
          </a:p>
        </p:txBody>
      </p:sp>
    </p:spTree>
    <p:extLst>
      <p:ext uri="{BB962C8B-B14F-4D97-AF65-F5344CB8AC3E}">
        <p14:creationId xmlns:p14="http://schemas.microsoft.com/office/powerpoint/2010/main" val="1370909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A96B79D-B595-4EFE-AF47-F9F332E5B5C3}"/>
              </a:ext>
            </a:extLst>
          </p:cNvPr>
          <p:cNvSpPr>
            <a:spLocks noGrp="1"/>
          </p:cNvSpPr>
          <p:nvPr>
            <p:ph type="title"/>
          </p:nvPr>
        </p:nvSpPr>
        <p:spPr>
          <a:xfrm>
            <a:off x="344774" y="170657"/>
            <a:ext cx="10094626" cy="615553"/>
          </a:xfrm>
        </p:spPr>
        <p:txBody>
          <a:bodyPr/>
          <a:lstStyle/>
          <a:p>
            <a:pPr>
              <a:defRPr/>
            </a:pPr>
            <a:r>
              <a:rPr lang="en-GB" altLang="en-US" sz="2800">
                <a:solidFill>
                  <a:schemeClr val="tx1"/>
                </a:solidFill>
                <a:latin typeface="Arial" charset="0"/>
                <a:cs typeface="Arial" charset="0"/>
              </a:rPr>
              <a:t>D</a:t>
            </a:r>
            <a:r>
              <a:rPr lang="en-US" altLang="en-US" sz="2800">
                <a:solidFill>
                  <a:schemeClr val="tx1"/>
                </a:solidFill>
                <a:latin typeface="Arial" charset="0"/>
                <a:cs typeface="Arial" charset="0"/>
              </a:rPr>
              <a:t>ự án tham khảo</a:t>
            </a:r>
            <a:endParaRPr lang="en-US" dirty="0">
              <a:solidFill>
                <a:schemeClr val="tx1"/>
              </a:solidFill>
            </a:endParaRPr>
          </a:p>
        </p:txBody>
      </p:sp>
      <p:pic>
        <p:nvPicPr>
          <p:cNvPr id="5" name="Picture 4">
            <a:extLst>
              <a:ext uri="{FF2B5EF4-FFF2-40B4-BE49-F238E27FC236}">
                <a16:creationId xmlns:a16="http://schemas.microsoft.com/office/drawing/2014/main" id="{C5B013FA-7E69-4908-9029-F4FA7A388844}"/>
              </a:ext>
            </a:extLst>
          </p:cNvPr>
          <p:cNvPicPr>
            <a:picLocks noChangeAspect="1"/>
          </p:cNvPicPr>
          <p:nvPr/>
        </p:nvPicPr>
        <p:blipFill>
          <a:blip r:embed="rId3"/>
          <a:stretch>
            <a:fillRect/>
          </a:stretch>
        </p:blipFill>
        <p:spPr>
          <a:xfrm>
            <a:off x="7435122" y="3875394"/>
            <a:ext cx="4427094" cy="2660318"/>
          </a:xfrm>
          <a:prstGeom prst="rect">
            <a:avLst/>
          </a:prstGeom>
        </p:spPr>
      </p:pic>
      <p:pic>
        <p:nvPicPr>
          <p:cNvPr id="6" name="Picture 5">
            <a:extLst>
              <a:ext uri="{FF2B5EF4-FFF2-40B4-BE49-F238E27FC236}">
                <a16:creationId xmlns:a16="http://schemas.microsoft.com/office/drawing/2014/main" id="{14BA97D3-38B8-4725-ABD6-8C6E6044E5F3}"/>
              </a:ext>
            </a:extLst>
          </p:cNvPr>
          <p:cNvPicPr>
            <a:picLocks noChangeAspect="1"/>
          </p:cNvPicPr>
          <p:nvPr/>
        </p:nvPicPr>
        <p:blipFill>
          <a:blip r:embed="rId4"/>
          <a:stretch>
            <a:fillRect/>
          </a:stretch>
        </p:blipFill>
        <p:spPr>
          <a:xfrm>
            <a:off x="205595" y="1044380"/>
            <a:ext cx="6863487" cy="2900670"/>
          </a:xfrm>
          <a:prstGeom prst="rect">
            <a:avLst/>
          </a:prstGeom>
        </p:spPr>
      </p:pic>
      <p:sp>
        <p:nvSpPr>
          <p:cNvPr id="25" name="TextBox 24">
            <a:extLst>
              <a:ext uri="{FF2B5EF4-FFF2-40B4-BE49-F238E27FC236}">
                <a16:creationId xmlns:a16="http://schemas.microsoft.com/office/drawing/2014/main" id="{A47F83DA-35FF-4616-8617-881861DEBB10}"/>
              </a:ext>
            </a:extLst>
          </p:cNvPr>
          <p:cNvSpPr txBox="1"/>
          <p:nvPr/>
        </p:nvSpPr>
        <p:spPr>
          <a:xfrm>
            <a:off x="4393333" y="170657"/>
            <a:ext cx="6863487" cy="738664"/>
          </a:xfrm>
          <a:prstGeom prst="rect">
            <a:avLst/>
          </a:prstGeom>
          <a:solidFill>
            <a:srgbClr val="FF0000">
              <a:alpha val="89804"/>
            </a:srgbClr>
          </a:solidFill>
        </p:spPr>
        <p:txBody>
          <a:bodyPr wrap="square" rtlCol="0">
            <a:spAutoFit/>
          </a:bodyPr>
          <a:lstStyle/>
          <a:p>
            <a:pPr lvl="1"/>
            <a:r>
              <a:rPr lang="en-US" sz="2400" b="1">
                <a:solidFill>
                  <a:schemeClr val="bg1"/>
                </a:solidFill>
              </a:rPr>
              <a:t>Cao tốc Long Thành – Dầu Giây – gói 3</a:t>
            </a:r>
            <a:endParaRPr lang="en-US" sz="2400" b="1" dirty="0">
              <a:solidFill>
                <a:schemeClr val="bg1"/>
              </a:solidFill>
            </a:endParaRPr>
          </a:p>
          <a:p>
            <a:pPr lvl="1"/>
            <a:r>
              <a:rPr lang="en-US" i="1">
                <a:solidFill>
                  <a:schemeClr val="bg1"/>
                </a:solidFill>
              </a:rPr>
              <a:t>2012-2016  HCMC</a:t>
            </a:r>
            <a:endParaRPr lang="en-US" i="1" dirty="0">
              <a:solidFill>
                <a:schemeClr val="bg1"/>
              </a:solidFill>
            </a:endParaRPr>
          </a:p>
        </p:txBody>
      </p:sp>
      <p:pic>
        <p:nvPicPr>
          <p:cNvPr id="2" name="Picture 1">
            <a:extLst>
              <a:ext uri="{FF2B5EF4-FFF2-40B4-BE49-F238E27FC236}">
                <a16:creationId xmlns:a16="http://schemas.microsoft.com/office/drawing/2014/main" id="{1471AE63-3255-4323-A7ED-957EFF832D09}"/>
              </a:ext>
            </a:extLst>
          </p:cNvPr>
          <p:cNvPicPr>
            <a:picLocks noChangeAspect="1"/>
          </p:cNvPicPr>
          <p:nvPr/>
        </p:nvPicPr>
        <p:blipFill>
          <a:blip r:embed="rId5"/>
          <a:stretch>
            <a:fillRect/>
          </a:stretch>
        </p:blipFill>
        <p:spPr>
          <a:xfrm>
            <a:off x="140657" y="4203220"/>
            <a:ext cx="6928425" cy="2122629"/>
          </a:xfrm>
          <a:prstGeom prst="rect">
            <a:avLst/>
          </a:prstGeom>
        </p:spPr>
      </p:pic>
      <p:pic>
        <p:nvPicPr>
          <p:cNvPr id="3" name="Picture 2">
            <a:extLst>
              <a:ext uri="{FF2B5EF4-FFF2-40B4-BE49-F238E27FC236}">
                <a16:creationId xmlns:a16="http://schemas.microsoft.com/office/drawing/2014/main" id="{C286422F-DB27-4B0B-B1CA-324E5C73C40A}"/>
              </a:ext>
            </a:extLst>
          </p:cNvPr>
          <p:cNvPicPr>
            <a:picLocks noChangeAspect="1"/>
          </p:cNvPicPr>
          <p:nvPr/>
        </p:nvPicPr>
        <p:blipFill>
          <a:blip r:embed="rId6"/>
          <a:stretch>
            <a:fillRect/>
          </a:stretch>
        </p:blipFill>
        <p:spPr>
          <a:xfrm>
            <a:off x="7435122" y="1084437"/>
            <a:ext cx="2529919" cy="1457997"/>
          </a:xfrm>
          <a:prstGeom prst="rect">
            <a:avLst/>
          </a:prstGeom>
        </p:spPr>
      </p:pic>
      <p:pic>
        <p:nvPicPr>
          <p:cNvPr id="7" name="Picture 6">
            <a:extLst>
              <a:ext uri="{FF2B5EF4-FFF2-40B4-BE49-F238E27FC236}">
                <a16:creationId xmlns:a16="http://schemas.microsoft.com/office/drawing/2014/main" id="{DD16B300-26F0-4CE2-A4CB-496AA0E03392}"/>
              </a:ext>
            </a:extLst>
          </p:cNvPr>
          <p:cNvPicPr>
            <a:picLocks noChangeAspect="1"/>
          </p:cNvPicPr>
          <p:nvPr/>
        </p:nvPicPr>
        <p:blipFill>
          <a:blip r:embed="rId7"/>
          <a:stretch>
            <a:fillRect/>
          </a:stretch>
        </p:blipFill>
        <p:spPr>
          <a:xfrm>
            <a:off x="9268913" y="2032642"/>
            <a:ext cx="2593303" cy="1606079"/>
          </a:xfrm>
          <a:prstGeom prst="rect">
            <a:avLst/>
          </a:prstGeom>
        </p:spPr>
      </p:pic>
      <p:sp>
        <p:nvSpPr>
          <p:cNvPr id="4" name="Rectangle 3">
            <a:extLst>
              <a:ext uri="{FF2B5EF4-FFF2-40B4-BE49-F238E27FC236}">
                <a16:creationId xmlns:a16="http://schemas.microsoft.com/office/drawing/2014/main" id="{78DE97AA-7313-44F9-82C9-0999C147792C}"/>
              </a:ext>
            </a:extLst>
          </p:cNvPr>
          <p:cNvSpPr/>
          <p:nvPr/>
        </p:nvSpPr>
        <p:spPr bwMode="auto">
          <a:xfrm>
            <a:off x="6220918" y="4203220"/>
            <a:ext cx="848164" cy="263849"/>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b="0" i="0" u="none" strike="noStrike" cap="none" normalizeH="0" baseline="0">
                <a:ln>
                  <a:noFill/>
                </a:ln>
                <a:solidFill>
                  <a:schemeClr val="bg1"/>
                </a:solidFill>
                <a:effectLst/>
                <a:latin typeface="Arial" charset="0"/>
              </a:rPr>
              <a:t>D800</a:t>
            </a:r>
          </a:p>
        </p:txBody>
      </p:sp>
    </p:spTree>
    <p:extLst>
      <p:ext uri="{BB962C8B-B14F-4D97-AF65-F5344CB8AC3E}">
        <p14:creationId xmlns:p14="http://schemas.microsoft.com/office/powerpoint/2010/main" val="248804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84814" y="1043501"/>
            <a:ext cx="3131339" cy="5362955"/>
          </a:xfrm>
          <a:prstGeom prst="rect">
            <a:avLst/>
          </a:prstGeom>
        </p:spPr>
      </p:pic>
      <p:sp>
        <p:nvSpPr>
          <p:cNvPr id="19460" name="Date Placeholder 3"/>
          <p:cNvSpPr>
            <a:spLocks noGrp="1"/>
          </p:cNvSpPr>
          <p:nvPr>
            <p:ph type="dt" sz="quarter" idx="10"/>
          </p:nvPr>
        </p:nvSpPr>
        <p:spPr>
          <a:xfrm>
            <a:off x="9296401" y="6553201"/>
            <a:ext cx="771525" cy="252413"/>
          </a:xfrm>
        </p:spPr>
        <p:txBody>
          <a:bodyPr/>
          <a:lstStyle>
            <a:lvl1pPr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1pPr>
            <a:lvl2pPr marL="742950" indent="-28575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2pPr>
            <a:lvl3pPr marL="11430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3pPr>
            <a:lvl4pPr marL="16002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4pPr>
            <a:lvl5pPr marL="20574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9pPr>
          </a:lstStyle>
          <a:p>
            <a:pPr algn="r">
              <a:defRPr/>
            </a:pPr>
            <a:fld id="{7E465FE9-9075-4352-8513-194972777623}" type="datetime1">
              <a:rPr lang="en-GB" sz="800"/>
              <a:pPr algn="r">
                <a:defRPr/>
              </a:pPr>
              <a:t>29/10/2021</a:t>
            </a:fld>
            <a:endParaRPr lang="en-GB" sz="800"/>
          </a:p>
        </p:txBody>
      </p:sp>
      <p:sp>
        <p:nvSpPr>
          <p:cNvPr id="12" name="TextBox 11"/>
          <p:cNvSpPr txBox="1"/>
          <p:nvPr/>
        </p:nvSpPr>
        <p:spPr>
          <a:xfrm>
            <a:off x="4434576" y="142448"/>
            <a:ext cx="6703115" cy="677108"/>
          </a:xfrm>
          <a:prstGeom prst="rect">
            <a:avLst/>
          </a:prstGeom>
          <a:solidFill>
            <a:schemeClr val="accent1"/>
          </a:solidFill>
        </p:spPr>
        <p:txBody>
          <a:bodyPr wrap="square" rtlCol="0">
            <a:spAutoFit/>
          </a:bodyPr>
          <a:lstStyle/>
          <a:p>
            <a:pPr lvl="1"/>
            <a:r>
              <a:rPr lang="en-US" sz="2000" b="1">
                <a:solidFill>
                  <a:schemeClr val="bg1"/>
                </a:solidFill>
              </a:rPr>
              <a:t>Đ</a:t>
            </a:r>
            <a:r>
              <a:rPr lang="vi-VN" sz="2000" b="1">
                <a:solidFill>
                  <a:schemeClr val="bg1"/>
                </a:solidFill>
              </a:rPr>
              <a:t>ư</a:t>
            </a:r>
            <a:r>
              <a:rPr lang="en-US" sz="2000" b="1">
                <a:solidFill>
                  <a:schemeClr val="bg1"/>
                </a:solidFill>
              </a:rPr>
              <a:t>ờng Vảnh đai ngoài Tân S</a:t>
            </a:r>
            <a:r>
              <a:rPr lang="vi-VN" sz="2000" b="1">
                <a:solidFill>
                  <a:schemeClr val="bg1"/>
                </a:solidFill>
              </a:rPr>
              <a:t>ơ</a:t>
            </a:r>
            <a:r>
              <a:rPr lang="en-US" sz="2000" b="1">
                <a:solidFill>
                  <a:schemeClr val="bg1"/>
                </a:solidFill>
              </a:rPr>
              <a:t>n Nhất – Bình Lợi</a:t>
            </a:r>
            <a:endParaRPr lang="en-US" sz="2000" b="1" dirty="0">
              <a:solidFill>
                <a:schemeClr val="bg1"/>
              </a:solidFill>
            </a:endParaRPr>
          </a:p>
          <a:p>
            <a:pPr lvl="1"/>
            <a:r>
              <a:rPr lang="en-US" i="1" dirty="0">
                <a:solidFill>
                  <a:schemeClr val="bg1"/>
                </a:solidFill>
              </a:rPr>
              <a:t>2008 – 2013				</a:t>
            </a:r>
            <a:r>
              <a:rPr lang="en-US" i="1" dirty="0" err="1">
                <a:solidFill>
                  <a:schemeClr val="bg1"/>
                </a:solidFill>
              </a:rPr>
              <a:t>HCMC</a:t>
            </a:r>
            <a:endParaRPr lang="en-US" i="1" dirty="0">
              <a:solidFill>
                <a:schemeClr val="bg1"/>
              </a:solidFill>
            </a:endParaRPr>
          </a:p>
        </p:txBody>
      </p:sp>
      <p:sp>
        <p:nvSpPr>
          <p:cNvPr id="8" name="Title 2">
            <a:extLst>
              <a:ext uri="{FF2B5EF4-FFF2-40B4-BE49-F238E27FC236}">
                <a16:creationId xmlns:a16="http://schemas.microsoft.com/office/drawing/2014/main" id="{81CA6B93-D7B4-47E2-9B92-26AF37F2BC6A}"/>
              </a:ext>
            </a:extLst>
          </p:cNvPr>
          <p:cNvSpPr>
            <a:spLocks noGrp="1"/>
          </p:cNvSpPr>
          <p:nvPr>
            <p:ph type="title"/>
          </p:nvPr>
        </p:nvSpPr>
        <p:spPr>
          <a:xfrm>
            <a:off x="284814" y="300188"/>
            <a:ext cx="3267855" cy="500062"/>
          </a:xfrm>
        </p:spPr>
        <p:txBody>
          <a:bodyPr/>
          <a:lstStyle/>
          <a:p>
            <a:pPr>
              <a:defRPr/>
            </a:pPr>
            <a:r>
              <a:rPr lang="en-GB" altLang="en-US" sz="2800">
                <a:solidFill>
                  <a:schemeClr val="tx1"/>
                </a:solidFill>
                <a:latin typeface="Arial" charset="0"/>
                <a:cs typeface="Arial" charset="0"/>
              </a:rPr>
              <a:t>D</a:t>
            </a:r>
            <a:r>
              <a:rPr lang="en-US" altLang="en-US" sz="2800">
                <a:solidFill>
                  <a:schemeClr val="tx1"/>
                </a:solidFill>
                <a:latin typeface="Arial" charset="0"/>
                <a:cs typeface="Arial" charset="0"/>
              </a:rPr>
              <a:t>ự án tham khảo</a:t>
            </a:r>
            <a:endParaRPr lang="en-US" sz="2800" dirty="0">
              <a:solidFill>
                <a:schemeClr val="tx1"/>
              </a:solidFill>
            </a:endParaRPr>
          </a:p>
        </p:txBody>
      </p:sp>
      <p:pic>
        <p:nvPicPr>
          <p:cNvPr id="9" name="Picture 8" descr="DSCF6058">
            <a:extLst>
              <a:ext uri="{FF2B5EF4-FFF2-40B4-BE49-F238E27FC236}">
                <a16:creationId xmlns:a16="http://schemas.microsoft.com/office/drawing/2014/main" id="{2EC00E41-2B8E-4D0D-96C8-694064163E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6141" y="3424540"/>
            <a:ext cx="1668954" cy="116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07E98F6B-1F71-4AB2-9D4C-9FF339613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6141" y="1043501"/>
            <a:ext cx="3341045" cy="18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2">
            <a:extLst>
              <a:ext uri="{FF2B5EF4-FFF2-40B4-BE49-F238E27FC236}">
                <a16:creationId xmlns:a16="http://schemas.microsoft.com/office/drawing/2014/main" id="{D3921B76-D667-4235-89A4-CC1DCD873889}"/>
              </a:ext>
            </a:extLst>
          </p:cNvPr>
          <p:cNvCxnSpPr>
            <a:cxnSpLocks noChangeShapeType="1"/>
          </p:cNvCxnSpPr>
          <p:nvPr/>
        </p:nvCxnSpPr>
        <p:spPr bwMode="auto">
          <a:xfrm>
            <a:off x="10411836" y="2959669"/>
            <a:ext cx="1266751" cy="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 name="Straight Connector 4">
            <a:extLst>
              <a:ext uri="{FF2B5EF4-FFF2-40B4-BE49-F238E27FC236}">
                <a16:creationId xmlns:a16="http://schemas.microsoft.com/office/drawing/2014/main" id="{60D7C562-D006-4D7C-AB86-B72C0014D007}"/>
              </a:ext>
            </a:extLst>
          </p:cNvPr>
          <p:cNvCxnSpPr>
            <a:cxnSpLocks noChangeShapeType="1"/>
          </p:cNvCxnSpPr>
          <p:nvPr/>
        </p:nvCxnSpPr>
        <p:spPr bwMode="auto">
          <a:xfrm>
            <a:off x="10411835" y="2835311"/>
            <a:ext cx="0" cy="210379"/>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5" name="TextBox 6">
            <a:extLst>
              <a:ext uri="{FF2B5EF4-FFF2-40B4-BE49-F238E27FC236}">
                <a16:creationId xmlns:a16="http://schemas.microsoft.com/office/drawing/2014/main" id="{8A25FA8C-56AC-4406-845F-694901B0ADA1}"/>
              </a:ext>
            </a:extLst>
          </p:cNvPr>
          <p:cNvSpPr txBox="1">
            <a:spLocks noChangeArrowheads="1"/>
          </p:cNvSpPr>
          <p:nvPr/>
        </p:nvSpPr>
        <p:spPr bwMode="auto">
          <a:xfrm>
            <a:off x="10342305" y="2932097"/>
            <a:ext cx="15648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baseline="-25000">
                <a:solidFill>
                  <a:schemeClr val="tx1"/>
                </a:solidFill>
                <a:latin typeface="Arial" charset="0"/>
              </a:defRPr>
            </a:lvl1pPr>
            <a:lvl2pPr marL="742950" indent="-285750">
              <a:defRPr sz="2200" b="1" baseline="-25000">
                <a:solidFill>
                  <a:schemeClr val="tx1"/>
                </a:solidFill>
                <a:latin typeface="Arial" charset="0"/>
              </a:defRPr>
            </a:lvl2pPr>
            <a:lvl3pPr marL="1143000" indent="-228600">
              <a:defRPr sz="2200" b="1" baseline="-25000">
                <a:solidFill>
                  <a:schemeClr val="tx1"/>
                </a:solidFill>
                <a:latin typeface="Arial" charset="0"/>
              </a:defRPr>
            </a:lvl3pPr>
            <a:lvl4pPr marL="1600200" indent="-228600">
              <a:defRPr sz="2200" b="1" baseline="-25000">
                <a:solidFill>
                  <a:schemeClr val="tx1"/>
                </a:solidFill>
                <a:latin typeface="Arial" charset="0"/>
              </a:defRPr>
            </a:lvl4pPr>
            <a:lvl5pPr marL="2057400" indent="-228600">
              <a:defRPr sz="2200" b="1" baseline="-25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b="1" baseline="-25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b="1" baseline="-25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b="1" baseline="-25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b="1" baseline="-25000">
                <a:solidFill>
                  <a:schemeClr val="tx1"/>
                </a:solidFill>
                <a:latin typeface="Arial" charset="0"/>
              </a:defRPr>
            </a:lvl9pPr>
          </a:lstStyle>
          <a:p>
            <a:pPr>
              <a:defRPr/>
            </a:pPr>
            <a:r>
              <a:rPr lang="en-US" sz="1300" b="0" kern="0" baseline="0" dirty="0">
                <a:solidFill>
                  <a:srgbClr val="000000"/>
                </a:solidFill>
                <a:latin typeface="+mn-lt"/>
              </a:rPr>
              <a:t>Avoid horizontal displacement</a:t>
            </a:r>
            <a:endParaRPr lang="en-US" sz="1300" b="0" kern="0" dirty="0">
              <a:solidFill>
                <a:srgbClr val="000000"/>
              </a:solidFill>
              <a:latin typeface="+mn-lt"/>
            </a:endParaRPr>
          </a:p>
        </p:txBody>
      </p:sp>
      <p:pic>
        <p:nvPicPr>
          <p:cNvPr id="16" name="Picture 15">
            <a:extLst>
              <a:ext uri="{FF2B5EF4-FFF2-40B4-BE49-F238E27FC236}">
                <a16:creationId xmlns:a16="http://schemas.microsoft.com/office/drawing/2014/main" id="{A3268B0E-CE89-41E5-8143-F1B8D7616824}"/>
              </a:ext>
            </a:extLst>
          </p:cNvPr>
          <p:cNvPicPr>
            <a:picLocks noChangeAspect="1"/>
          </p:cNvPicPr>
          <p:nvPr/>
        </p:nvPicPr>
        <p:blipFill rotWithShape="1">
          <a:blip r:embed="rId7"/>
          <a:srcRect r="22093"/>
          <a:stretch/>
        </p:blipFill>
        <p:spPr>
          <a:xfrm>
            <a:off x="10308948" y="3411716"/>
            <a:ext cx="1598238" cy="1182726"/>
          </a:xfrm>
          <a:prstGeom prst="rect">
            <a:avLst/>
          </a:prstGeom>
        </p:spPr>
      </p:pic>
      <p:pic>
        <p:nvPicPr>
          <p:cNvPr id="17" name="Picture 16">
            <a:extLst>
              <a:ext uri="{FF2B5EF4-FFF2-40B4-BE49-F238E27FC236}">
                <a16:creationId xmlns:a16="http://schemas.microsoft.com/office/drawing/2014/main" id="{E4802ADB-AF1C-4A13-8717-F21824C7394B}"/>
              </a:ext>
            </a:extLst>
          </p:cNvPr>
          <p:cNvPicPr>
            <a:picLocks noChangeAspect="1"/>
          </p:cNvPicPr>
          <p:nvPr/>
        </p:nvPicPr>
        <p:blipFill>
          <a:blip r:embed="rId8"/>
          <a:stretch>
            <a:fillRect/>
          </a:stretch>
        </p:blipFill>
        <p:spPr>
          <a:xfrm>
            <a:off x="8566141" y="4628600"/>
            <a:ext cx="1668953" cy="1868854"/>
          </a:xfrm>
          <a:prstGeom prst="rect">
            <a:avLst/>
          </a:prstGeom>
        </p:spPr>
      </p:pic>
      <p:pic>
        <p:nvPicPr>
          <p:cNvPr id="18" name="Picture 17">
            <a:extLst>
              <a:ext uri="{FF2B5EF4-FFF2-40B4-BE49-F238E27FC236}">
                <a16:creationId xmlns:a16="http://schemas.microsoft.com/office/drawing/2014/main" id="{1014C096-A19D-42D0-AE66-6DCF4259138E}"/>
              </a:ext>
            </a:extLst>
          </p:cNvPr>
          <p:cNvPicPr>
            <a:picLocks noChangeAspect="1"/>
          </p:cNvPicPr>
          <p:nvPr/>
        </p:nvPicPr>
        <p:blipFill rotWithShape="1">
          <a:blip r:embed="rId9"/>
          <a:srcRect l="16780" r="26155"/>
          <a:stretch/>
        </p:blipFill>
        <p:spPr>
          <a:xfrm>
            <a:off x="10312489" y="4625288"/>
            <a:ext cx="1594697" cy="1852373"/>
          </a:xfrm>
          <a:prstGeom prst="rect">
            <a:avLst/>
          </a:prstGeom>
        </p:spPr>
      </p:pic>
      <p:graphicFrame>
        <p:nvGraphicFramePr>
          <p:cNvPr id="19" name="Chart 9">
            <a:extLst>
              <a:ext uri="{FF2B5EF4-FFF2-40B4-BE49-F238E27FC236}">
                <a16:creationId xmlns:a16="http://schemas.microsoft.com/office/drawing/2014/main" id="{354F5F1D-AD69-4CF9-8B53-0273F48BF65C}"/>
              </a:ext>
            </a:extLst>
          </p:cNvPr>
          <p:cNvGraphicFramePr>
            <a:graphicFrameLocks/>
          </p:cNvGraphicFramePr>
          <p:nvPr>
            <p:extLst>
              <p:ext uri="{D42A27DB-BD31-4B8C-83A1-F6EECF244321}">
                <p14:modId xmlns:p14="http://schemas.microsoft.com/office/powerpoint/2010/main" val="3465727292"/>
              </p:ext>
            </p:extLst>
          </p:nvPr>
        </p:nvGraphicFramePr>
        <p:xfrm>
          <a:off x="3067987" y="3257500"/>
          <a:ext cx="5420759" cy="3189618"/>
        </p:xfrm>
        <a:graphic>
          <a:graphicData uri="http://schemas.openxmlformats.org/presentationml/2006/ole">
            <mc:AlternateContent xmlns:mc="http://schemas.openxmlformats.org/markup-compatibility/2006">
              <mc:Choice xmlns:v="urn:schemas-microsoft-com:vml" Requires="v">
                <p:oleObj spid="_x0000_s9218" name="Chart" r:id="rId10" imgW="8763091" imgH="3410071" progId="Excel.Chart.8">
                  <p:embed/>
                </p:oleObj>
              </mc:Choice>
              <mc:Fallback>
                <p:oleObj name="Chart" r:id="rId10" imgW="8763091" imgH="3410071" progId="Excel.Chart.8">
                  <p:embed/>
                  <p:pic>
                    <p:nvPicPr>
                      <p:cNvPr id="19" name="Chart 9">
                        <a:extLst>
                          <a:ext uri="{FF2B5EF4-FFF2-40B4-BE49-F238E27FC236}">
                            <a16:creationId xmlns:a16="http://schemas.microsoft.com/office/drawing/2014/main" id="{354F5F1D-AD69-4CF9-8B53-0273F48BF65C}"/>
                          </a:ext>
                        </a:extLst>
                      </p:cNvPr>
                      <p:cNvPicPr>
                        <a:picLocks noChangeArrowheads="1"/>
                      </p:cNvPicPr>
                      <p:nvPr/>
                    </p:nvPicPr>
                    <p:blipFill>
                      <a:blip r:embed="rId11"/>
                      <a:srcRect/>
                      <a:stretch>
                        <a:fillRect/>
                      </a:stretch>
                    </p:blipFill>
                    <p:spPr bwMode="auto">
                      <a:xfrm>
                        <a:off x="3067987" y="3257500"/>
                        <a:ext cx="5420759" cy="3189618"/>
                      </a:xfrm>
                      <a:prstGeom prst="rect">
                        <a:avLst/>
                      </a:prstGeom>
                      <a:noFill/>
                      <a:ln>
                        <a:noFill/>
                      </a:ln>
                      <a:extLst/>
                    </p:spPr>
                  </p:pic>
                </p:oleObj>
              </mc:Fallback>
            </mc:AlternateContent>
          </a:graphicData>
        </a:graphic>
      </p:graphicFrame>
      <p:sp>
        <p:nvSpPr>
          <p:cNvPr id="20" name="Rectangle 40">
            <a:extLst>
              <a:ext uri="{FF2B5EF4-FFF2-40B4-BE49-F238E27FC236}">
                <a16:creationId xmlns:a16="http://schemas.microsoft.com/office/drawing/2014/main" id="{AD2611BF-87AD-451A-BC1C-B13169CA1451}"/>
              </a:ext>
            </a:extLst>
          </p:cNvPr>
          <p:cNvSpPr>
            <a:spLocks noChangeArrowheads="1"/>
          </p:cNvSpPr>
          <p:nvPr/>
        </p:nvSpPr>
        <p:spPr bwMode="auto">
          <a:xfrm>
            <a:off x="3552669" y="1156358"/>
            <a:ext cx="4595857" cy="1889332"/>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a:lstStyle/>
          <a:p>
            <a:pPr marL="0" lvl="1">
              <a:spcBef>
                <a:spcPts val="600"/>
              </a:spcBef>
              <a:spcAft>
                <a:spcPts val="600"/>
              </a:spcAft>
              <a:buClr>
                <a:srgbClr val="FF0000"/>
              </a:buClr>
              <a:buSzPct val="100000"/>
              <a:defRPr/>
            </a:pPr>
            <a:r>
              <a:rPr lang="en-US" sz="1600"/>
              <a:t>Yêu cầu kĩ thuật cho Trụ đất xi măng:</a:t>
            </a:r>
            <a:endParaRPr lang="en-US" sz="1600" kern="0" dirty="0">
              <a:latin typeface="Arial" charset="0"/>
            </a:endParaRPr>
          </a:p>
          <a:p>
            <a:pPr marL="571500" lvl="1" indent="-279400">
              <a:spcBef>
                <a:spcPts val="600"/>
              </a:spcBef>
              <a:buClr>
                <a:schemeClr val="accent1"/>
              </a:buClr>
              <a:buSzPct val="60000"/>
              <a:buFont typeface="Webdings" panose="05030102010509060703" pitchFamily="18" charset="2"/>
              <a:buChar char="4"/>
              <a:defRPr/>
            </a:pPr>
            <a:r>
              <a:rPr lang="en-US" sz="1600"/>
              <a:t>Xi măng Xỉ lò cao theo TCVN </a:t>
            </a:r>
            <a:r>
              <a:rPr lang="en-US" sz="1600" b="1"/>
              <a:t>4316:2007 – PCB</a:t>
            </a:r>
            <a:r>
              <a:rPr lang="en-US" sz="1600" b="1" baseline="-25000"/>
              <a:t>BSF</a:t>
            </a:r>
            <a:r>
              <a:rPr lang="en-US" sz="1600" b="1"/>
              <a:t>40 loại II</a:t>
            </a:r>
            <a:endParaRPr lang="en-US" sz="1600" b="1" dirty="0"/>
          </a:p>
          <a:p>
            <a:pPr marL="571500" lvl="1" indent="-279400">
              <a:spcBef>
                <a:spcPts val="600"/>
              </a:spcBef>
              <a:buClr>
                <a:schemeClr val="accent1"/>
              </a:buClr>
              <a:buSzPct val="60000"/>
              <a:buFont typeface="Webdings" panose="05030102010509060703" pitchFamily="18" charset="2"/>
              <a:buChar char="4"/>
              <a:defRPr/>
            </a:pPr>
            <a:r>
              <a:rPr lang="en-US" sz="1600"/>
              <a:t>Đ</a:t>
            </a:r>
            <a:r>
              <a:rPr lang="vi-VN" sz="1600"/>
              <a:t>ư</a:t>
            </a:r>
            <a:r>
              <a:rPr lang="en-US" sz="1600"/>
              <a:t>ờng kính cọc D</a:t>
            </a:r>
            <a:r>
              <a:rPr lang="en-US" sz="1600" dirty="0"/>
              <a:t>=</a:t>
            </a:r>
            <a:r>
              <a:rPr lang="en-US" sz="1600" dirty="0" err="1"/>
              <a:t>800mm</a:t>
            </a:r>
            <a:endParaRPr lang="en-US" sz="1600" dirty="0"/>
          </a:p>
          <a:p>
            <a:pPr marL="571500" lvl="1" indent="-279400">
              <a:spcBef>
                <a:spcPts val="600"/>
              </a:spcBef>
              <a:buClr>
                <a:schemeClr val="accent1"/>
              </a:buClr>
              <a:buSzPct val="60000"/>
              <a:buFont typeface="Webdings" panose="05030102010509060703" pitchFamily="18" charset="2"/>
              <a:buChar char="4"/>
              <a:defRPr/>
            </a:pPr>
            <a:r>
              <a:rPr lang="en-US" sz="1600"/>
              <a:t>C</a:t>
            </a:r>
            <a:r>
              <a:rPr lang="vi-VN" sz="1600"/>
              <a:t>ư</a:t>
            </a:r>
            <a:r>
              <a:rPr lang="en-US" sz="1600"/>
              <a:t>ờng độ nén 28 ngày ≥0.8 Mpa</a:t>
            </a:r>
          </a:p>
          <a:p>
            <a:pPr marL="571500" lvl="1" indent="-279400">
              <a:spcBef>
                <a:spcPts val="600"/>
              </a:spcBef>
              <a:buClr>
                <a:schemeClr val="accent1"/>
              </a:buClr>
              <a:buSzPct val="60000"/>
              <a:buFont typeface="Webdings" panose="05030102010509060703" pitchFamily="18" charset="2"/>
              <a:buChar char="4"/>
              <a:defRPr/>
            </a:pPr>
            <a:r>
              <a:rPr lang="en-US" sz="1600"/>
              <a:t>C</a:t>
            </a:r>
            <a:r>
              <a:rPr lang="vi-VN" sz="1600"/>
              <a:t>ư</a:t>
            </a:r>
            <a:r>
              <a:rPr lang="en-US" sz="1600"/>
              <a:t>ờng độ nén trong PTN ≥2.4 Mpa</a:t>
            </a:r>
            <a:endParaRPr lang="en-US" sz="1600" dirty="0"/>
          </a:p>
        </p:txBody>
      </p:sp>
    </p:spTree>
    <p:extLst>
      <p:ext uri="{BB962C8B-B14F-4D97-AF65-F5344CB8AC3E}">
        <p14:creationId xmlns:p14="http://schemas.microsoft.com/office/powerpoint/2010/main" val="179609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9A6CA1-A300-46CE-B375-4152968BCBD4}"/>
              </a:ext>
            </a:extLst>
          </p:cNvPr>
          <p:cNvSpPr>
            <a:spLocks noGrp="1"/>
          </p:cNvSpPr>
          <p:nvPr>
            <p:ph type="title"/>
          </p:nvPr>
        </p:nvSpPr>
        <p:spPr>
          <a:xfrm>
            <a:off x="360692" y="319137"/>
            <a:ext cx="8685212" cy="500062"/>
          </a:xfrm>
        </p:spPr>
        <p:txBody>
          <a:bodyPr/>
          <a:lstStyle/>
          <a:p>
            <a:r>
              <a:rPr lang="en-US" b="1" dirty="0"/>
              <a:t>NỘI DUNG CHÍNH</a:t>
            </a:r>
          </a:p>
        </p:txBody>
      </p:sp>
      <p:sp>
        <p:nvSpPr>
          <p:cNvPr id="6" name="Content Placeholder 5">
            <a:extLst>
              <a:ext uri="{FF2B5EF4-FFF2-40B4-BE49-F238E27FC236}">
                <a16:creationId xmlns:a16="http://schemas.microsoft.com/office/drawing/2014/main" id="{53B812EC-C0C5-4683-BD25-0358F70513B4}"/>
              </a:ext>
            </a:extLst>
          </p:cNvPr>
          <p:cNvSpPr>
            <a:spLocks noGrp="1"/>
          </p:cNvSpPr>
          <p:nvPr>
            <p:ph idx="1"/>
          </p:nvPr>
        </p:nvSpPr>
        <p:spPr>
          <a:xfrm>
            <a:off x="464234" y="1371601"/>
            <a:ext cx="11727765" cy="4765675"/>
          </a:xfrm>
        </p:spPr>
        <p:txBody>
          <a:bodyPr/>
          <a:lstStyle/>
          <a:p>
            <a:pPr>
              <a:buFont typeface="Wingdings" panose="05000000000000000000" pitchFamily="2" charset="2"/>
              <a:buChar char="§"/>
            </a:pPr>
            <a:r>
              <a:rPr lang="en-US" sz="2000"/>
              <a:t>GIẢI PHÁP XI MĂNG CHO GIA CỐ NỀN ĐẤT YẾU BẰNG </a:t>
            </a:r>
            <a:r>
              <a:rPr lang="en-US" sz="2000" b="1"/>
              <a:t>TRỤ ĐẤT XI MĂNG, JET GROUTING</a:t>
            </a:r>
            <a:endParaRPr lang="en-US" sz="2000"/>
          </a:p>
          <a:p>
            <a:pPr>
              <a:buFont typeface="Wingdings" panose="05000000000000000000" pitchFamily="2" charset="2"/>
              <a:buChar char="§"/>
            </a:pPr>
            <a:endParaRPr lang="en-US" sz="2000" dirty="0"/>
          </a:p>
          <a:p>
            <a:pPr>
              <a:buFont typeface="Wingdings" panose="05000000000000000000" pitchFamily="2" charset="2"/>
              <a:buChar char="§"/>
            </a:pPr>
            <a:r>
              <a:rPr lang="en-US" sz="2000"/>
              <a:t>GIẢI </a:t>
            </a:r>
            <a:r>
              <a:rPr lang="en-US" sz="2000" dirty="0"/>
              <a:t>PHÁP XI </a:t>
            </a:r>
            <a:r>
              <a:rPr lang="en-US" sz="2000"/>
              <a:t>MĂNG CHO </a:t>
            </a:r>
            <a:r>
              <a:rPr lang="en-US" sz="2000" b="1"/>
              <a:t>LỚP ĐỆM CÁT GIA CỐ XI MĂNG</a:t>
            </a:r>
            <a:r>
              <a:rPr lang="en-US" sz="2000"/>
              <a:t> VÀ LỚP </a:t>
            </a:r>
            <a:r>
              <a:rPr lang="en-US" sz="2000" b="1"/>
              <a:t>CẤP PHỐI ĐÁ DĂM GIA CỐ XI MĂNG </a:t>
            </a:r>
            <a:r>
              <a:rPr lang="en-US" sz="2000"/>
              <a:t>(CPĐD)</a:t>
            </a:r>
          </a:p>
          <a:p>
            <a:pPr>
              <a:buFont typeface="Wingdings" panose="05000000000000000000" pitchFamily="2" charset="2"/>
              <a:buChar char="§"/>
            </a:pPr>
            <a:endParaRPr lang="en-US" sz="2000"/>
          </a:p>
          <a:p>
            <a:pPr>
              <a:buFont typeface="Wingdings" panose="05000000000000000000" pitchFamily="2" charset="2"/>
              <a:buChar char="§"/>
            </a:pPr>
            <a:r>
              <a:rPr lang="en-US" sz="2000"/>
              <a:t>KẾT LUẬN</a:t>
            </a:r>
            <a:endParaRPr lang="en-US" sz="2000" dirty="0"/>
          </a:p>
          <a:p>
            <a:pPr marL="342900" indent="-342900">
              <a:buFont typeface="+mj-lt"/>
              <a:buAutoNum type="romanUcPeriod"/>
            </a:pPr>
            <a:endParaRPr lang="en-US" b="1" dirty="0"/>
          </a:p>
          <a:p>
            <a:pPr marL="0" indent="0">
              <a:buNone/>
            </a:pPr>
            <a:r>
              <a:rPr lang="en-US" b="1" dirty="0"/>
              <a:t>	</a:t>
            </a:r>
          </a:p>
          <a:p>
            <a:pPr marL="0" indent="0">
              <a:buNone/>
            </a:pPr>
            <a:r>
              <a:rPr lang="en-US" b="1" dirty="0"/>
              <a:t>	</a:t>
            </a:r>
          </a:p>
          <a:p>
            <a:pPr marL="0" indent="0">
              <a:buNone/>
            </a:pPr>
            <a:r>
              <a:rPr lang="en-US" sz="3200" b="1" dirty="0"/>
              <a:t>	</a:t>
            </a:r>
          </a:p>
        </p:txBody>
      </p:sp>
      <p:sp>
        <p:nvSpPr>
          <p:cNvPr id="4" name="Rectangle 3">
            <a:extLst>
              <a:ext uri="{FF2B5EF4-FFF2-40B4-BE49-F238E27FC236}">
                <a16:creationId xmlns:a16="http://schemas.microsoft.com/office/drawing/2014/main" id="{7380598D-7F84-4105-8D77-C428520B33AE}"/>
              </a:ext>
            </a:extLst>
          </p:cNvPr>
          <p:cNvSpPr>
            <a:spLocks noChangeArrowheads="1"/>
          </p:cNvSpPr>
          <p:nvPr/>
        </p:nvSpPr>
        <p:spPr bwMode="auto">
          <a:xfrm>
            <a:off x="420652" y="1196199"/>
            <a:ext cx="11497917" cy="812482"/>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Tree>
    <p:extLst>
      <p:ext uri="{BB962C8B-B14F-4D97-AF65-F5344CB8AC3E}">
        <p14:creationId xmlns:p14="http://schemas.microsoft.com/office/powerpoint/2010/main" val="195553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22359" y="93712"/>
            <a:ext cx="7524867" cy="769441"/>
          </a:xfrm>
          <a:prstGeom prst="rect">
            <a:avLst/>
          </a:prstGeom>
          <a:solidFill>
            <a:srgbClr val="FF0000">
              <a:alpha val="89804"/>
            </a:srgbClr>
          </a:solidFill>
        </p:spPr>
        <p:txBody>
          <a:bodyPr wrap="square" rtlCol="0">
            <a:spAutoFit/>
          </a:bodyPr>
          <a:lstStyle/>
          <a:p>
            <a:pPr lvl="1"/>
            <a:r>
              <a:rPr lang="en-US" sz="2400" b="1" dirty="0">
                <a:solidFill>
                  <a:schemeClr val="bg1"/>
                </a:solidFill>
              </a:rPr>
              <a:t>4 </a:t>
            </a:r>
            <a:r>
              <a:rPr lang="en-US" sz="2400" b="1" dirty="0" err="1">
                <a:solidFill>
                  <a:schemeClr val="bg1"/>
                </a:solidFill>
              </a:rPr>
              <a:t>tuyến</a:t>
            </a:r>
            <a:r>
              <a:rPr lang="en-US" sz="2400" b="1" dirty="0">
                <a:solidFill>
                  <a:schemeClr val="bg1"/>
                </a:solidFill>
              </a:rPr>
              <a:t> đ</a:t>
            </a:r>
            <a:r>
              <a:rPr lang="vi-VN" sz="2400" b="1" dirty="0">
                <a:solidFill>
                  <a:schemeClr val="bg1"/>
                </a:solidFill>
              </a:rPr>
              <a:t>ư</a:t>
            </a:r>
            <a:r>
              <a:rPr lang="en-US" sz="2400" b="1" dirty="0" err="1">
                <a:solidFill>
                  <a:schemeClr val="bg1"/>
                </a:solidFill>
              </a:rPr>
              <a:t>ờng</a:t>
            </a:r>
            <a:r>
              <a:rPr lang="en-US" sz="2400" b="1" dirty="0">
                <a:solidFill>
                  <a:schemeClr val="bg1"/>
                </a:solidFill>
              </a:rPr>
              <a:t> </a:t>
            </a:r>
            <a:r>
              <a:rPr lang="en-US" sz="2400" b="1" dirty="0" err="1">
                <a:solidFill>
                  <a:schemeClr val="bg1"/>
                </a:solidFill>
              </a:rPr>
              <a:t>chính</a:t>
            </a:r>
            <a:r>
              <a:rPr lang="en-US" sz="2400" b="1" dirty="0">
                <a:solidFill>
                  <a:schemeClr val="bg1"/>
                </a:solidFill>
              </a:rPr>
              <a:t> </a:t>
            </a:r>
            <a:r>
              <a:rPr lang="en-US" sz="2400" b="1" dirty="0" err="1">
                <a:solidFill>
                  <a:schemeClr val="bg1"/>
                </a:solidFill>
              </a:rPr>
              <a:t>Thủ</a:t>
            </a:r>
            <a:r>
              <a:rPr lang="en-US" sz="2400" b="1" dirty="0">
                <a:solidFill>
                  <a:schemeClr val="bg1"/>
                </a:solidFill>
              </a:rPr>
              <a:t> </a:t>
            </a:r>
            <a:r>
              <a:rPr lang="en-US" sz="2400" b="1" dirty="0" err="1">
                <a:solidFill>
                  <a:schemeClr val="bg1"/>
                </a:solidFill>
              </a:rPr>
              <a:t>Thiêm</a:t>
            </a:r>
            <a:endParaRPr lang="en-US" sz="2400" b="1" dirty="0">
              <a:solidFill>
                <a:schemeClr val="bg1"/>
              </a:solidFill>
            </a:endParaRPr>
          </a:p>
          <a:p>
            <a:pPr lvl="1"/>
            <a:r>
              <a:rPr lang="en-US" sz="2000" i="1" dirty="0">
                <a:solidFill>
                  <a:schemeClr val="bg1"/>
                </a:solidFill>
              </a:rPr>
              <a:t>2015 – 2019                                                            </a:t>
            </a:r>
            <a:r>
              <a:rPr lang="en-US" i="1" dirty="0">
                <a:solidFill>
                  <a:schemeClr val="bg1"/>
                </a:solidFill>
              </a:rPr>
              <a:t>HCMC</a:t>
            </a:r>
          </a:p>
        </p:txBody>
      </p:sp>
      <p:graphicFrame>
        <p:nvGraphicFramePr>
          <p:cNvPr id="10" name="Table 9">
            <a:extLst>
              <a:ext uri="{FF2B5EF4-FFF2-40B4-BE49-F238E27FC236}">
                <a16:creationId xmlns:a16="http://schemas.microsoft.com/office/drawing/2014/main" id="{E6E3EDF0-8374-4DA4-94DA-9F6183501455}"/>
              </a:ext>
            </a:extLst>
          </p:cNvPr>
          <p:cNvGraphicFramePr>
            <a:graphicFrameLocks noGrp="1"/>
          </p:cNvGraphicFramePr>
          <p:nvPr>
            <p:extLst>
              <p:ext uri="{D42A27DB-BD31-4B8C-83A1-F6EECF244321}">
                <p14:modId xmlns:p14="http://schemas.microsoft.com/office/powerpoint/2010/main" val="2265901587"/>
              </p:ext>
            </p:extLst>
          </p:nvPr>
        </p:nvGraphicFramePr>
        <p:xfrm>
          <a:off x="4513119" y="1426855"/>
          <a:ext cx="5199130" cy="734517"/>
        </p:xfrm>
        <a:graphic>
          <a:graphicData uri="http://schemas.openxmlformats.org/drawingml/2006/table">
            <a:tbl>
              <a:tblPr firstRow="1" bandRow="1">
                <a:tableStyleId>{5940675A-B579-460E-94D1-54222C63F5DA}</a:tableStyleId>
              </a:tblPr>
              <a:tblGrid>
                <a:gridCol w="2302828">
                  <a:extLst>
                    <a:ext uri="{9D8B030D-6E8A-4147-A177-3AD203B41FA5}">
                      <a16:colId xmlns:a16="http://schemas.microsoft.com/office/drawing/2014/main" val="2418269134"/>
                    </a:ext>
                  </a:extLst>
                </a:gridCol>
                <a:gridCol w="1023480">
                  <a:extLst>
                    <a:ext uri="{9D8B030D-6E8A-4147-A177-3AD203B41FA5}">
                      <a16:colId xmlns:a16="http://schemas.microsoft.com/office/drawing/2014/main" val="297646401"/>
                    </a:ext>
                  </a:extLst>
                </a:gridCol>
                <a:gridCol w="936411">
                  <a:extLst>
                    <a:ext uri="{9D8B030D-6E8A-4147-A177-3AD203B41FA5}">
                      <a16:colId xmlns:a16="http://schemas.microsoft.com/office/drawing/2014/main" val="3161727862"/>
                    </a:ext>
                  </a:extLst>
                </a:gridCol>
                <a:gridCol w="936411">
                  <a:extLst>
                    <a:ext uri="{9D8B030D-6E8A-4147-A177-3AD203B41FA5}">
                      <a16:colId xmlns:a16="http://schemas.microsoft.com/office/drawing/2014/main" val="887441146"/>
                    </a:ext>
                  </a:extLst>
                </a:gridCol>
              </a:tblGrid>
              <a:tr h="225959">
                <a:tc>
                  <a:txBody>
                    <a:bodyPr/>
                    <a:lstStyle/>
                    <a:p>
                      <a:pPr algn="l"/>
                      <a:r>
                        <a:rPr lang="en-US" sz="1400" b="1"/>
                        <a:t>Vật liệu</a:t>
                      </a:r>
                      <a:endParaRPr lang="en-US" sz="1400" b="1" dirty="0"/>
                    </a:p>
                  </a:txBody>
                  <a:tcPr anchor="ctr"/>
                </a:tc>
                <a:tc>
                  <a:txBody>
                    <a:bodyPr/>
                    <a:lstStyle/>
                    <a:p>
                      <a:pPr algn="ctr"/>
                      <a:r>
                        <a:rPr lang="en-US" sz="1400" b="1"/>
                        <a:t>Xi măng</a:t>
                      </a:r>
                      <a:endParaRPr lang="en-US" sz="1400" b="1" dirty="0"/>
                    </a:p>
                  </a:txBody>
                  <a:tcPr anchor="ctr"/>
                </a:tc>
                <a:tc>
                  <a:txBody>
                    <a:bodyPr/>
                    <a:lstStyle/>
                    <a:p>
                      <a:pPr algn="ctr"/>
                      <a:r>
                        <a:rPr lang="en-US" sz="1400" b="1"/>
                        <a:t>N</a:t>
                      </a:r>
                      <a:r>
                        <a:rPr lang="vi-VN" sz="1400" b="1"/>
                        <a:t>ư</a:t>
                      </a:r>
                      <a:r>
                        <a:rPr lang="en-US" sz="1400" b="1"/>
                        <a:t>ớc</a:t>
                      </a:r>
                      <a:endParaRPr lang="en-US" sz="1400" b="1" dirty="0"/>
                    </a:p>
                  </a:txBody>
                  <a:tcPr anchor="ctr"/>
                </a:tc>
                <a:tc>
                  <a:txBody>
                    <a:bodyPr/>
                    <a:lstStyle/>
                    <a:p>
                      <a:pPr algn="ctr"/>
                      <a:r>
                        <a:rPr lang="en-US" sz="1400" b="1"/>
                        <a:t>N</a:t>
                      </a:r>
                      <a:r>
                        <a:rPr lang="vi-VN" sz="1400" b="1"/>
                        <a:t>ư</a:t>
                      </a:r>
                      <a:r>
                        <a:rPr lang="en-US" sz="1400" b="1"/>
                        <a:t>ớc/Xi</a:t>
                      </a:r>
                      <a:endParaRPr lang="en-US" sz="1400" b="1" dirty="0"/>
                    </a:p>
                  </a:txBody>
                  <a:tcPr anchor="ctr"/>
                </a:tc>
                <a:extLst>
                  <a:ext uri="{0D108BD9-81ED-4DB2-BD59-A6C34878D82A}">
                    <a16:rowId xmlns:a16="http://schemas.microsoft.com/office/drawing/2014/main" val="3651815934"/>
                  </a:ext>
                </a:extLst>
              </a:tr>
              <a:tr h="429717">
                <a:tc>
                  <a:txBody>
                    <a:bodyPr/>
                    <a:lstStyle/>
                    <a:p>
                      <a:pPr algn="l"/>
                      <a:r>
                        <a:rPr lang="en-US" sz="1400" b="1" dirty="0"/>
                        <a:t>Kg/m</a:t>
                      </a:r>
                      <a:r>
                        <a:rPr lang="en-US" sz="1400" b="1" baseline="30000" dirty="0"/>
                        <a:t>3</a:t>
                      </a:r>
                      <a:r>
                        <a:rPr lang="en-US" sz="1400" b="1" dirty="0"/>
                        <a:t> of existing soil</a:t>
                      </a:r>
                      <a:endParaRPr lang="en-US" sz="1400" b="1" baseline="30000" dirty="0"/>
                    </a:p>
                  </a:txBody>
                  <a:tcPr anchor="ctr"/>
                </a:tc>
                <a:tc>
                  <a:txBody>
                    <a:bodyPr/>
                    <a:lstStyle/>
                    <a:p>
                      <a:pPr algn="ctr"/>
                      <a:r>
                        <a:rPr lang="en-US" sz="1400"/>
                        <a:t>220</a:t>
                      </a:r>
                    </a:p>
                  </a:txBody>
                  <a:tcPr anchor="ctr"/>
                </a:tc>
                <a:tc>
                  <a:txBody>
                    <a:bodyPr/>
                    <a:lstStyle/>
                    <a:p>
                      <a:pPr algn="ctr"/>
                      <a:r>
                        <a:rPr lang="en-US" sz="1400"/>
                        <a:t>198</a:t>
                      </a:r>
                      <a:endParaRPr lang="en-US" sz="1400" dirty="0"/>
                    </a:p>
                  </a:txBody>
                  <a:tcPr anchor="ctr"/>
                </a:tc>
                <a:tc>
                  <a:txBody>
                    <a:bodyPr/>
                    <a:lstStyle/>
                    <a:p>
                      <a:pPr algn="ctr"/>
                      <a:r>
                        <a:rPr lang="en-US" sz="1400"/>
                        <a:t>0.9</a:t>
                      </a:r>
                      <a:endParaRPr lang="en-US" sz="1400" dirty="0"/>
                    </a:p>
                  </a:txBody>
                  <a:tcPr anchor="ctr"/>
                </a:tc>
                <a:extLst>
                  <a:ext uri="{0D108BD9-81ED-4DB2-BD59-A6C34878D82A}">
                    <a16:rowId xmlns:a16="http://schemas.microsoft.com/office/drawing/2014/main" val="1311844423"/>
                  </a:ext>
                </a:extLst>
              </a:tr>
            </a:tbl>
          </a:graphicData>
        </a:graphic>
      </p:graphicFrame>
      <p:sp>
        <p:nvSpPr>
          <p:cNvPr id="11" name="TextBox 10">
            <a:extLst>
              <a:ext uri="{FF2B5EF4-FFF2-40B4-BE49-F238E27FC236}">
                <a16:creationId xmlns:a16="http://schemas.microsoft.com/office/drawing/2014/main" id="{01555CE8-4139-40BC-B695-7B0E13495ED8}"/>
              </a:ext>
            </a:extLst>
          </p:cNvPr>
          <p:cNvSpPr txBox="1"/>
          <p:nvPr/>
        </p:nvSpPr>
        <p:spPr>
          <a:xfrm>
            <a:off x="4417053" y="1033435"/>
            <a:ext cx="1130438" cy="338554"/>
          </a:xfrm>
          <a:prstGeom prst="rect">
            <a:avLst/>
          </a:prstGeom>
          <a:noFill/>
        </p:spPr>
        <p:txBody>
          <a:bodyPr wrap="none" rtlCol="0">
            <a:spAutoFit/>
          </a:bodyPr>
          <a:lstStyle/>
          <a:p>
            <a:r>
              <a:rPr lang="en-US" sz="1600" b="1"/>
              <a:t>Cấp phối:</a:t>
            </a:r>
            <a:endParaRPr lang="en-US" sz="1600" b="1" dirty="0"/>
          </a:p>
        </p:txBody>
      </p:sp>
      <p:sp>
        <p:nvSpPr>
          <p:cNvPr id="13" name="Rectangle 40">
            <a:extLst>
              <a:ext uri="{FF2B5EF4-FFF2-40B4-BE49-F238E27FC236}">
                <a16:creationId xmlns:a16="http://schemas.microsoft.com/office/drawing/2014/main" id="{66E4B731-F595-4F43-A229-A276D376B250}"/>
              </a:ext>
            </a:extLst>
          </p:cNvPr>
          <p:cNvSpPr>
            <a:spLocks noChangeArrowheads="1"/>
          </p:cNvSpPr>
          <p:nvPr/>
        </p:nvSpPr>
        <p:spPr bwMode="auto">
          <a:xfrm>
            <a:off x="4513117" y="2247015"/>
            <a:ext cx="6145831" cy="2059325"/>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a:lstStyle/>
          <a:p>
            <a:pPr marL="0" lvl="1">
              <a:spcBef>
                <a:spcPts val="600"/>
              </a:spcBef>
              <a:spcAft>
                <a:spcPts val="600"/>
              </a:spcAft>
              <a:buClr>
                <a:srgbClr val="FF0000"/>
              </a:buClr>
              <a:buSzPct val="100000"/>
              <a:defRPr/>
            </a:pPr>
            <a:r>
              <a:rPr lang="en-US" sz="1600" dirty="0" err="1"/>
              <a:t>Yêu</a:t>
            </a:r>
            <a:r>
              <a:rPr lang="en-US" sz="1600" dirty="0"/>
              <a:t> </a:t>
            </a:r>
            <a:r>
              <a:rPr lang="en-US" sz="1600" dirty="0" err="1"/>
              <a:t>cầu</a:t>
            </a:r>
            <a:r>
              <a:rPr lang="en-US" sz="1600" dirty="0"/>
              <a:t> </a:t>
            </a:r>
            <a:r>
              <a:rPr lang="en-US" sz="1600" dirty="0" err="1"/>
              <a:t>kĩ</a:t>
            </a:r>
            <a:r>
              <a:rPr lang="en-US" sz="1600" dirty="0"/>
              <a:t> </a:t>
            </a:r>
            <a:r>
              <a:rPr lang="en-US" sz="1600" dirty="0" err="1"/>
              <a:t>thuật</a:t>
            </a:r>
            <a:r>
              <a:rPr lang="en-US" sz="1600" dirty="0"/>
              <a:t> </a:t>
            </a:r>
            <a:r>
              <a:rPr lang="en-US" sz="1600" dirty="0" err="1"/>
              <a:t>cho</a:t>
            </a:r>
            <a:r>
              <a:rPr lang="en-US" sz="1600" dirty="0"/>
              <a:t> </a:t>
            </a:r>
            <a:r>
              <a:rPr lang="en-US" sz="1600" dirty="0" err="1"/>
              <a:t>Trụ</a:t>
            </a:r>
            <a:r>
              <a:rPr lang="en-US" sz="1600" dirty="0"/>
              <a:t> </a:t>
            </a:r>
            <a:r>
              <a:rPr lang="en-US" sz="1600" dirty="0" err="1"/>
              <a:t>đất</a:t>
            </a:r>
            <a:r>
              <a:rPr lang="en-US" sz="1600" dirty="0"/>
              <a:t> xi </a:t>
            </a:r>
            <a:r>
              <a:rPr lang="en-US" sz="1600" dirty="0" err="1"/>
              <a:t>măng</a:t>
            </a:r>
            <a:r>
              <a:rPr lang="en-US" sz="1600" dirty="0"/>
              <a:t>:</a:t>
            </a:r>
            <a:endParaRPr lang="en-US" sz="1600" kern="0" dirty="0">
              <a:latin typeface="Arial" charset="0"/>
            </a:endParaRPr>
          </a:p>
          <a:p>
            <a:pPr marL="571500" lvl="1" indent="-279400">
              <a:spcBef>
                <a:spcPts val="600"/>
              </a:spcBef>
              <a:buClr>
                <a:schemeClr val="accent1"/>
              </a:buClr>
              <a:buSzPct val="60000"/>
              <a:buFont typeface="Webdings" panose="05030102010509060703" pitchFamily="18" charset="2"/>
              <a:buChar char="4"/>
              <a:defRPr/>
            </a:pPr>
            <a:r>
              <a:rPr lang="en-US" sz="1600" dirty="0"/>
              <a:t>Xi </a:t>
            </a:r>
            <a:r>
              <a:rPr lang="en-US" sz="1600" dirty="0" err="1"/>
              <a:t>măng</a:t>
            </a:r>
            <a:r>
              <a:rPr lang="en-US" sz="1600" dirty="0"/>
              <a:t> </a:t>
            </a:r>
            <a:r>
              <a:rPr lang="en-US" sz="1600" dirty="0" err="1"/>
              <a:t>Xỉ</a:t>
            </a:r>
            <a:r>
              <a:rPr lang="en-US" sz="1600" dirty="0"/>
              <a:t> </a:t>
            </a:r>
            <a:r>
              <a:rPr lang="en-US" sz="1600" dirty="0" err="1"/>
              <a:t>lò</a:t>
            </a:r>
            <a:r>
              <a:rPr lang="en-US" sz="1600" dirty="0"/>
              <a:t> </a:t>
            </a:r>
            <a:r>
              <a:rPr lang="en-US" sz="1600" dirty="0" err="1"/>
              <a:t>cao</a:t>
            </a:r>
            <a:r>
              <a:rPr lang="en-US" sz="1600" dirty="0"/>
              <a:t> </a:t>
            </a:r>
            <a:r>
              <a:rPr lang="en-US" sz="1600" dirty="0" err="1"/>
              <a:t>theo</a:t>
            </a:r>
            <a:r>
              <a:rPr lang="en-US" sz="1600" dirty="0"/>
              <a:t> TCVN </a:t>
            </a:r>
            <a:r>
              <a:rPr lang="en-US" sz="1600" b="1" dirty="0"/>
              <a:t>4316:2007 – PCB</a:t>
            </a:r>
            <a:r>
              <a:rPr lang="en-US" sz="1600" b="1" baseline="-25000" dirty="0"/>
              <a:t>BSF</a:t>
            </a:r>
            <a:r>
              <a:rPr lang="en-US" sz="1600" b="1" dirty="0"/>
              <a:t>50</a:t>
            </a:r>
          </a:p>
          <a:p>
            <a:pPr marL="571500" lvl="1" indent="-279400">
              <a:spcBef>
                <a:spcPts val="600"/>
              </a:spcBef>
              <a:buClr>
                <a:schemeClr val="accent1"/>
              </a:buClr>
              <a:buSzPct val="60000"/>
              <a:buFont typeface="Webdings" panose="05030102010509060703" pitchFamily="18" charset="2"/>
              <a:buChar char="4"/>
              <a:defRPr/>
            </a:pPr>
            <a:r>
              <a:rPr lang="en-US" sz="1600" dirty="0"/>
              <a:t>Đ</a:t>
            </a:r>
            <a:r>
              <a:rPr lang="vi-VN" sz="1600" dirty="0"/>
              <a:t>ư</a:t>
            </a:r>
            <a:r>
              <a:rPr lang="en-US" sz="1600" dirty="0" err="1"/>
              <a:t>ờng</a:t>
            </a:r>
            <a:r>
              <a:rPr lang="en-US" sz="1600" dirty="0"/>
              <a:t> </a:t>
            </a:r>
            <a:r>
              <a:rPr lang="en-US" sz="1600" dirty="0" err="1"/>
              <a:t>kính</a:t>
            </a:r>
            <a:r>
              <a:rPr lang="en-US" sz="1600" dirty="0"/>
              <a:t> </a:t>
            </a:r>
            <a:r>
              <a:rPr lang="en-US" sz="1600" dirty="0" err="1"/>
              <a:t>cọc</a:t>
            </a:r>
            <a:r>
              <a:rPr lang="en-US" sz="1600" dirty="0"/>
              <a:t> D=800mm</a:t>
            </a:r>
          </a:p>
          <a:p>
            <a:pPr marL="571500" lvl="1" indent="-279400">
              <a:spcBef>
                <a:spcPts val="600"/>
              </a:spcBef>
              <a:buClr>
                <a:schemeClr val="accent1"/>
              </a:buClr>
              <a:buSzPct val="60000"/>
              <a:buFont typeface="Webdings" panose="05030102010509060703" pitchFamily="18" charset="2"/>
              <a:buChar char="4"/>
              <a:defRPr/>
            </a:pPr>
            <a:r>
              <a:rPr lang="en-US" sz="1600" dirty="0" err="1"/>
              <a:t>Tỉ</a:t>
            </a:r>
            <a:r>
              <a:rPr lang="en-US" sz="1600" dirty="0"/>
              <a:t> </a:t>
            </a:r>
            <a:r>
              <a:rPr lang="en-US" sz="1600" dirty="0" err="1"/>
              <a:t>lệ</a:t>
            </a:r>
            <a:r>
              <a:rPr lang="en-US" sz="1600" dirty="0"/>
              <a:t> N</a:t>
            </a:r>
            <a:r>
              <a:rPr lang="vi-VN" sz="1600" dirty="0"/>
              <a:t>ư</a:t>
            </a:r>
            <a:r>
              <a:rPr lang="en-US" sz="1600" dirty="0" err="1"/>
              <a:t>ớc</a:t>
            </a:r>
            <a:r>
              <a:rPr lang="en-US" sz="1600" dirty="0"/>
              <a:t>/Xi </a:t>
            </a:r>
            <a:r>
              <a:rPr lang="en-US" sz="1600" err="1"/>
              <a:t>măng</a:t>
            </a:r>
            <a:r>
              <a:rPr lang="en-US" sz="1600"/>
              <a:t> =0.9</a:t>
            </a:r>
            <a:endParaRPr lang="en-US" sz="1600" dirty="0"/>
          </a:p>
          <a:p>
            <a:pPr marL="571500" lvl="1" indent="-279400">
              <a:spcBef>
                <a:spcPts val="600"/>
              </a:spcBef>
              <a:buClr>
                <a:schemeClr val="accent1"/>
              </a:buClr>
              <a:buSzPct val="60000"/>
              <a:buFont typeface="Webdings" panose="05030102010509060703" pitchFamily="18" charset="2"/>
              <a:buChar char="4"/>
              <a:defRPr/>
            </a:pPr>
            <a:r>
              <a:rPr lang="en-US" sz="1600" dirty="0"/>
              <a:t>C</a:t>
            </a:r>
            <a:r>
              <a:rPr lang="vi-VN" sz="1600" dirty="0"/>
              <a:t>ư</a:t>
            </a:r>
            <a:r>
              <a:rPr lang="en-US" sz="1600" dirty="0" err="1"/>
              <a:t>ờng</a:t>
            </a:r>
            <a:r>
              <a:rPr lang="en-US" sz="1600" dirty="0"/>
              <a:t> </a:t>
            </a:r>
            <a:r>
              <a:rPr lang="en-US" sz="1600" dirty="0" err="1"/>
              <a:t>độ</a:t>
            </a:r>
            <a:r>
              <a:rPr lang="en-US" sz="1600" dirty="0"/>
              <a:t> </a:t>
            </a:r>
            <a:r>
              <a:rPr lang="en-US" sz="1600" dirty="0" err="1"/>
              <a:t>nén</a:t>
            </a:r>
            <a:r>
              <a:rPr lang="en-US" sz="1600" dirty="0"/>
              <a:t> 28 </a:t>
            </a:r>
            <a:r>
              <a:rPr lang="en-US" sz="1600" dirty="0" err="1"/>
              <a:t>ngày</a:t>
            </a:r>
            <a:r>
              <a:rPr lang="en-US" sz="1600" dirty="0"/>
              <a:t> ≥0.8 MPa</a:t>
            </a:r>
          </a:p>
        </p:txBody>
      </p:sp>
      <p:sp>
        <p:nvSpPr>
          <p:cNvPr id="15" name="Title 2">
            <a:extLst>
              <a:ext uri="{FF2B5EF4-FFF2-40B4-BE49-F238E27FC236}">
                <a16:creationId xmlns:a16="http://schemas.microsoft.com/office/drawing/2014/main" id="{EFECBD6B-48A8-4444-95E3-C86CC6AE9B80}"/>
              </a:ext>
            </a:extLst>
          </p:cNvPr>
          <p:cNvSpPr>
            <a:spLocks noGrp="1"/>
          </p:cNvSpPr>
          <p:nvPr>
            <p:ph type="title"/>
          </p:nvPr>
        </p:nvSpPr>
        <p:spPr>
          <a:xfrm>
            <a:off x="344774" y="170657"/>
            <a:ext cx="3387777" cy="615553"/>
          </a:xfrm>
        </p:spPr>
        <p:txBody>
          <a:bodyPr/>
          <a:lstStyle/>
          <a:p>
            <a:pPr>
              <a:defRPr/>
            </a:pPr>
            <a:r>
              <a:rPr lang="en-GB" altLang="en-US" sz="2800" dirty="0">
                <a:solidFill>
                  <a:schemeClr val="tx1"/>
                </a:solidFill>
                <a:latin typeface="Arial" charset="0"/>
                <a:cs typeface="Arial" charset="0"/>
              </a:rPr>
              <a:t>D</a:t>
            </a:r>
            <a:r>
              <a:rPr lang="en-US" altLang="en-US" sz="2800" dirty="0">
                <a:solidFill>
                  <a:schemeClr val="tx1"/>
                </a:solidFill>
                <a:latin typeface="Arial" charset="0"/>
                <a:cs typeface="Arial" charset="0"/>
              </a:rPr>
              <a:t>ự </a:t>
            </a:r>
            <a:r>
              <a:rPr lang="en-US" altLang="en-US" sz="2800" dirty="0" err="1">
                <a:solidFill>
                  <a:schemeClr val="tx1"/>
                </a:solidFill>
                <a:latin typeface="Arial" charset="0"/>
                <a:cs typeface="Arial" charset="0"/>
              </a:rPr>
              <a:t>án</a:t>
            </a:r>
            <a:r>
              <a:rPr lang="en-US" altLang="en-US" sz="2800" dirty="0">
                <a:solidFill>
                  <a:schemeClr val="tx1"/>
                </a:solidFill>
                <a:latin typeface="Arial" charset="0"/>
                <a:cs typeface="Arial" charset="0"/>
              </a:rPr>
              <a:t> </a:t>
            </a:r>
            <a:r>
              <a:rPr lang="en-US" altLang="en-US" sz="2800" dirty="0" err="1">
                <a:solidFill>
                  <a:schemeClr val="tx1"/>
                </a:solidFill>
                <a:latin typeface="Arial" charset="0"/>
                <a:cs typeface="Arial" charset="0"/>
              </a:rPr>
              <a:t>tham</a:t>
            </a:r>
            <a:r>
              <a:rPr lang="en-US" altLang="en-US" sz="2800" dirty="0">
                <a:solidFill>
                  <a:schemeClr val="tx1"/>
                </a:solidFill>
                <a:latin typeface="Arial" charset="0"/>
                <a:cs typeface="Arial" charset="0"/>
              </a:rPr>
              <a:t> </a:t>
            </a:r>
            <a:r>
              <a:rPr lang="en-US" altLang="en-US" sz="2800" dirty="0" err="1">
                <a:solidFill>
                  <a:schemeClr val="tx1"/>
                </a:solidFill>
                <a:latin typeface="Arial" charset="0"/>
                <a:cs typeface="Arial" charset="0"/>
              </a:rPr>
              <a:t>khảo</a:t>
            </a:r>
            <a:r>
              <a:rPr lang="en-US" altLang="en-US" sz="2800" dirty="0">
                <a:solidFill>
                  <a:schemeClr val="tx1"/>
                </a:solidFill>
                <a:latin typeface="Arial" charset="0"/>
                <a:cs typeface="Arial" charset="0"/>
              </a:rPr>
              <a:t>  </a:t>
            </a:r>
            <a:endParaRPr lang="en-US" dirty="0">
              <a:solidFill>
                <a:schemeClr val="tx1"/>
              </a:solidFill>
            </a:endParaRPr>
          </a:p>
        </p:txBody>
      </p:sp>
      <p:pic>
        <p:nvPicPr>
          <p:cNvPr id="2" name="Picture 1">
            <a:extLst>
              <a:ext uri="{FF2B5EF4-FFF2-40B4-BE49-F238E27FC236}">
                <a16:creationId xmlns:a16="http://schemas.microsoft.com/office/drawing/2014/main" id="{3959E5CD-6D47-467B-855C-D485141672C3}"/>
              </a:ext>
            </a:extLst>
          </p:cNvPr>
          <p:cNvPicPr>
            <a:picLocks noChangeAspect="1"/>
          </p:cNvPicPr>
          <p:nvPr/>
        </p:nvPicPr>
        <p:blipFill>
          <a:blip r:embed="rId3"/>
          <a:stretch>
            <a:fillRect/>
          </a:stretch>
        </p:blipFill>
        <p:spPr>
          <a:xfrm>
            <a:off x="236674" y="1202712"/>
            <a:ext cx="3866213" cy="2097421"/>
          </a:xfrm>
          <a:prstGeom prst="rect">
            <a:avLst/>
          </a:prstGeom>
        </p:spPr>
      </p:pic>
      <p:pic>
        <p:nvPicPr>
          <p:cNvPr id="6" name="Picture 5">
            <a:extLst>
              <a:ext uri="{FF2B5EF4-FFF2-40B4-BE49-F238E27FC236}">
                <a16:creationId xmlns:a16="http://schemas.microsoft.com/office/drawing/2014/main" id="{213CBDC5-5BE7-418F-AAAE-4A4A367A5FEF}"/>
              </a:ext>
            </a:extLst>
          </p:cNvPr>
          <p:cNvPicPr>
            <a:picLocks noChangeAspect="1"/>
          </p:cNvPicPr>
          <p:nvPr/>
        </p:nvPicPr>
        <p:blipFill>
          <a:blip r:embed="rId4"/>
          <a:stretch>
            <a:fillRect/>
          </a:stretch>
        </p:blipFill>
        <p:spPr>
          <a:xfrm>
            <a:off x="559041" y="3606584"/>
            <a:ext cx="3133616" cy="2755631"/>
          </a:xfrm>
          <a:prstGeom prst="rect">
            <a:avLst/>
          </a:prstGeom>
        </p:spPr>
      </p:pic>
      <p:pic>
        <p:nvPicPr>
          <p:cNvPr id="14" name="Picture 13">
            <a:extLst>
              <a:ext uri="{FF2B5EF4-FFF2-40B4-BE49-F238E27FC236}">
                <a16:creationId xmlns:a16="http://schemas.microsoft.com/office/drawing/2014/main" id="{185DD0E8-02B2-469E-9073-7CC7B44465FF}"/>
              </a:ext>
            </a:extLst>
          </p:cNvPr>
          <p:cNvPicPr>
            <a:picLocks noChangeAspect="1"/>
          </p:cNvPicPr>
          <p:nvPr/>
        </p:nvPicPr>
        <p:blipFill>
          <a:blip r:embed="rId5"/>
          <a:stretch>
            <a:fillRect/>
          </a:stretch>
        </p:blipFill>
        <p:spPr>
          <a:xfrm>
            <a:off x="4240411" y="4516783"/>
            <a:ext cx="6466482" cy="1849553"/>
          </a:xfrm>
          <a:prstGeom prst="rect">
            <a:avLst/>
          </a:prstGeom>
        </p:spPr>
      </p:pic>
    </p:spTree>
    <p:extLst>
      <p:ext uri="{BB962C8B-B14F-4D97-AF65-F5344CB8AC3E}">
        <p14:creationId xmlns:p14="http://schemas.microsoft.com/office/powerpoint/2010/main" val="1117728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6922" y="938587"/>
            <a:ext cx="3310107" cy="1645260"/>
          </a:xfrm>
          <a:prstGeom prst="rect">
            <a:avLst/>
          </a:prstGeom>
        </p:spPr>
      </p:pic>
      <p:pic>
        <p:nvPicPr>
          <p:cNvPr id="4" name="Picture 3"/>
          <p:cNvPicPr>
            <a:picLocks noChangeAspect="1"/>
          </p:cNvPicPr>
          <p:nvPr/>
        </p:nvPicPr>
        <p:blipFill>
          <a:blip r:embed="rId4"/>
          <a:stretch>
            <a:fillRect/>
          </a:stretch>
        </p:blipFill>
        <p:spPr>
          <a:xfrm>
            <a:off x="306922" y="2591193"/>
            <a:ext cx="3253807" cy="1675613"/>
          </a:xfrm>
          <a:prstGeom prst="rect">
            <a:avLst/>
          </a:prstGeom>
        </p:spPr>
      </p:pic>
      <p:sp>
        <p:nvSpPr>
          <p:cNvPr id="20482" name="Title 3"/>
          <p:cNvSpPr>
            <a:spLocks noGrp="1"/>
          </p:cNvSpPr>
          <p:nvPr>
            <p:ph type="title"/>
          </p:nvPr>
        </p:nvSpPr>
        <p:spPr/>
        <p:txBody>
          <a:bodyPr/>
          <a:lstStyle/>
          <a:p>
            <a:r>
              <a:rPr lang="en-GB" altLang="en-US" sz="2800">
                <a:solidFill>
                  <a:schemeClr val="tx1"/>
                </a:solidFill>
                <a:latin typeface="Arial" charset="0"/>
                <a:cs typeface="Arial" charset="0"/>
              </a:rPr>
              <a:t>D</a:t>
            </a:r>
            <a:r>
              <a:rPr lang="en-US" altLang="en-US" sz="2800">
                <a:solidFill>
                  <a:schemeClr val="tx1"/>
                </a:solidFill>
                <a:latin typeface="Arial" charset="0"/>
                <a:cs typeface="Arial" charset="0"/>
              </a:rPr>
              <a:t>ự án tham khảo </a:t>
            </a:r>
            <a:endParaRPr lang="en-US" altLang="en-US" sz="2800" dirty="0"/>
          </a:p>
        </p:txBody>
      </p:sp>
      <p:sp>
        <p:nvSpPr>
          <p:cNvPr id="12" name="TextBox 11"/>
          <p:cNvSpPr txBox="1"/>
          <p:nvPr/>
        </p:nvSpPr>
        <p:spPr>
          <a:xfrm>
            <a:off x="3700137" y="64204"/>
            <a:ext cx="8336965" cy="1200329"/>
          </a:xfrm>
          <a:prstGeom prst="rect">
            <a:avLst/>
          </a:prstGeom>
          <a:solidFill>
            <a:schemeClr val="accent1"/>
          </a:solidFill>
        </p:spPr>
        <p:txBody>
          <a:bodyPr wrap="square" rtlCol="0">
            <a:spAutoFit/>
          </a:bodyPr>
          <a:lstStyle/>
          <a:p>
            <a:pPr lvl="1"/>
            <a:r>
              <a:rPr lang="vi-VN" sz="2000" b="1">
                <a:solidFill>
                  <a:schemeClr val="bg1"/>
                </a:solidFill>
              </a:rPr>
              <a:t>Dự án Vệ sinh môi trường Thành phố Hồ Chí Minh - giai đoạn 2</a:t>
            </a:r>
            <a:r>
              <a:rPr lang="en-US" sz="2000" b="1">
                <a:solidFill>
                  <a:schemeClr val="bg1"/>
                </a:solidFill>
              </a:rPr>
              <a:t> </a:t>
            </a:r>
          </a:p>
          <a:p>
            <a:pPr lvl="1"/>
            <a:r>
              <a:rPr lang="en-US" sz="2000" i="1">
                <a:solidFill>
                  <a:schemeClr val="bg1"/>
                </a:solidFill>
              </a:rPr>
              <a:t>(Nhiêu Lộc Thị Nghè)</a:t>
            </a:r>
            <a:endParaRPr lang="en-US" sz="2000" i="1" dirty="0">
              <a:solidFill>
                <a:schemeClr val="bg1"/>
              </a:solidFill>
            </a:endParaRPr>
          </a:p>
          <a:p>
            <a:pPr marL="742950" lvl="1" indent="-285750">
              <a:buFont typeface="Arial" panose="020B0604020202020204" pitchFamily="34" charset="0"/>
              <a:buChar char="•"/>
            </a:pPr>
            <a:r>
              <a:rPr lang="en-US" sz="1600">
                <a:solidFill>
                  <a:schemeClr val="bg1"/>
                </a:solidFill>
              </a:rPr>
              <a:t>Gói thầu XL01: Tuyến cống bao</a:t>
            </a:r>
            <a:endParaRPr lang="en-US" sz="1600" dirty="0">
              <a:solidFill>
                <a:schemeClr val="bg1"/>
              </a:solidFill>
            </a:endParaRPr>
          </a:p>
          <a:p>
            <a:pPr marL="742950" lvl="1" indent="-285750">
              <a:buFont typeface="Arial" panose="020B0604020202020204" pitchFamily="34" charset="0"/>
              <a:buChar char="•"/>
            </a:pPr>
            <a:r>
              <a:rPr lang="en-US" sz="1600">
                <a:solidFill>
                  <a:schemeClr val="bg1"/>
                </a:solidFill>
              </a:rPr>
              <a:t>Nhà thầu chính: </a:t>
            </a:r>
            <a:r>
              <a:rPr lang="en-US" sz="1600" dirty="0">
                <a:solidFill>
                  <a:schemeClr val="bg1"/>
                </a:solidFill>
              </a:rPr>
              <a:t>Italian-Thai Development Public Co</a:t>
            </a:r>
            <a:r>
              <a:rPr lang="en-US" sz="1600">
                <a:solidFill>
                  <a:schemeClr val="bg1"/>
                </a:solidFill>
              </a:rPr>
              <a:t>., Ltd</a:t>
            </a:r>
            <a:endParaRPr lang="en-US" sz="1600" dirty="0">
              <a:solidFill>
                <a:schemeClr val="bg1"/>
              </a:solidFill>
            </a:endParaRPr>
          </a:p>
        </p:txBody>
      </p:sp>
      <p:pic>
        <p:nvPicPr>
          <p:cNvPr id="10" name="Picture 9">
            <a:extLst>
              <a:ext uri="{FF2B5EF4-FFF2-40B4-BE49-F238E27FC236}">
                <a16:creationId xmlns:a16="http://schemas.microsoft.com/office/drawing/2014/main" id="{4F07FA08-097C-44D4-A13E-D230B90631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000" b="6855"/>
          <a:stretch/>
        </p:blipFill>
        <p:spPr>
          <a:xfrm>
            <a:off x="3700137" y="1505622"/>
            <a:ext cx="8208132" cy="3302400"/>
          </a:xfrm>
          <a:prstGeom prst="rect">
            <a:avLst/>
          </a:prstGeom>
        </p:spPr>
      </p:pic>
      <p:pic>
        <p:nvPicPr>
          <p:cNvPr id="13" name="Picture 12">
            <a:extLst>
              <a:ext uri="{FF2B5EF4-FFF2-40B4-BE49-F238E27FC236}">
                <a16:creationId xmlns:a16="http://schemas.microsoft.com/office/drawing/2014/main" id="{9A78A9A9-073B-419E-974C-2072FE9193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731" y="4343784"/>
            <a:ext cx="3276998" cy="2184665"/>
          </a:xfrm>
          <a:prstGeom prst="rect">
            <a:avLst/>
          </a:prstGeom>
        </p:spPr>
      </p:pic>
      <p:pic>
        <p:nvPicPr>
          <p:cNvPr id="2" name="Picture 1">
            <a:extLst>
              <a:ext uri="{FF2B5EF4-FFF2-40B4-BE49-F238E27FC236}">
                <a16:creationId xmlns:a16="http://schemas.microsoft.com/office/drawing/2014/main" id="{A58D8445-3407-4A2D-9A3B-7CAEBC304052}"/>
              </a:ext>
            </a:extLst>
          </p:cNvPr>
          <p:cNvPicPr>
            <a:picLocks noChangeAspect="1"/>
          </p:cNvPicPr>
          <p:nvPr/>
        </p:nvPicPr>
        <p:blipFill>
          <a:blip r:embed="rId7"/>
          <a:stretch>
            <a:fillRect/>
          </a:stretch>
        </p:blipFill>
        <p:spPr>
          <a:xfrm>
            <a:off x="4309007" y="5008449"/>
            <a:ext cx="1941745" cy="1319899"/>
          </a:xfrm>
          <a:prstGeom prst="rect">
            <a:avLst/>
          </a:prstGeom>
        </p:spPr>
      </p:pic>
      <p:pic>
        <p:nvPicPr>
          <p:cNvPr id="5" name="Picture 4">
            <a:extLst>
              <a:ext uri="{FF2B5EF4-FFF2-40B4-BE49-F238E27FC236}">
                <a16:creationId xmlns:a16="http://schemas.microsoft.com/office/drawing/2014/main" id="{B307AF72-0CD7-46EA-8275-250B173432B3}"/>
              </a:ext>
            </a:extLst>
          </p:cNvPr>
          <p:cNvPicPr>
            <a:picLocks noChangeAspect="1"/>
          </p:cNvPicPr>
          <p:nvPr/>
        </p:nvPicPr>
        <p:blipFill>
          <a:blip r:embed="rId8"/>
          <a:stretch>
            <a:fillRect/>
          </a:stretch>
        </p:blipFill>
        <p:spPr>
          <a:xfrm>
            <a:off x="6668201" y="5030425"/>
            <a:ext cx="2321816" cy="1302837"/>
          </a:xfrm>
          <a:prstGeom prst="rect">
            <a:avLst/>
          </a:prstGeom>
        </p:spPr>
      </p:pic>
      <p:pic>
        <p:nvPicPr>
          <p:cNvPr id="6" name="Picture 5">
            <a:extLst>
              <a:ext uri="{FF2B5EF4-FFF2-40B4-BE49-F238E27FC236}">
                <a16:creationId xmlns:a16="http://schemas.microsoft.com/office/drawing/2014/main" id="{2CE9039E-DACA-4DCB-B6C6-0E956A664A8A}"/>
              </a:ext>
            </a:extLst>
          </p:cNvPr>
          <p:cNvPicPr>
            <a:picLocks noChangeAspect="1"/>
          </p:cNvPicPr>
          <p:nvPr/>
        </p:nvPicPr>
        <p:blipFill>
          <a:blip r:embed="rId9"/>
          <a:stretch>
            <a:fillRect/>
          </a:stretch>
        </p:blipFill>
        <p:spPr>
          <a:xfrm>
            <a:off x="9358224" y="5034086"/>
            <a:ext cx="1941745" cy="1295513"/>
          </a:xfrm>
          <a:prstGeom prst="rect">
            <a:avLst/>
          </a:prstGeom>
        </p:spPr>
      </p:pic>
    </p:spTree>
    <p:extLst>
      <p:ext uri="{BB962C8B-B14F-4D97-AF65-F5344CB8AC3E}">
        <p14:creationId xmlns:p14="http://schemas.microsoft.com/office/powerpoint/2010/main" val="1139887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05858" y="333296"/>
            <a:ext cx="11580283" cy="500062"/>
          </a:xfrm>
        </p:spPr>
        <p:txBody>
          <a:bodyPr/>
          <a:lstStyle/>
          <a:p>
            <a:r>
              <a:rPr lang="en-US" altLang="en-US" sz="2700">
                <a:solidFill>
                  <a:schemeClr val="tx1"/>
                </a:solidFill>
              </a:rPr>
              <a:t>Ứng dụng cọc CDM và Jet Grouting vào gia cố cho Giếng (shaft bottom)</a:t>
            </a:r>
            <a:endParaRPr lang="en-US" altLang="en-US" sz="2700" dirty="0">
              <a:solidFill>
                <a:schemeClr val="tx1"/>
              </a:solidFill>
            </a:endParaRPr>
          </a:p>
        </p:txBody>
      </p:sp>
      <p:sp>
        <p:nvSpPr>
          <p:cNvPr id="19460" name="Date Placeholder 3"/>
          <p:cNvSpPr>
            <a:spLocks noGrp="1"/>
          </p:cNvSpPr>
          <p:nvPr>
            <p:ph type="dt" sz="quarter" idx="10"/>
          </p:nvPr>
        </p:nvSpPr>
        <p:spPr>
          <a:xfrm>
            <a:off x="10855378" y="6524704"/>
            <a:ext cx="771525" cy="252413"/>
          </a:xfrm>
        </p:spPr>
        <p:txBody>
          <a:bodyPr/>
          <a:lstStyle>
            <a:lvl1pPr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1pPr>
            <a:lvl2pPr marL="742950" indent="-28575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2pPr>
            <a:lvl3pPr marL="11430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3pPr>
            <a:lvl4pPr marL="16002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4pPr>
            <a:lvl5pPr marL="20574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9pPr>
          </a:lstStyle>
          <a:p>
            <a:pPr algn="r">
              <a:defRPr/>
            </a:pPr>
            <a:fld id="{7E465FE9-9075-4352-8513-194972777623}" type="datetime1">
              <a:rPr lang="en-GB" sz="800"/>
              <a:pPr algn="r">
                <a:defRPr/>
              </a:pPr>
              <a:t>29/10/2021</a:t>
            </a:fld>
            <a:endParaRPr lang="en-GB" sz="800"/>
          </a:p>
        </p:txBody>
      </p:sp>
      <p:pic>
        <p:nvPicPr>
          <p:cNvPr id="2" name="Picture 1">
            <a:extLst>
              <a:ext uri="{FF2B5EF4-FFF2-40B4-BE49-F238E27FC236}">
                <a16:creationId xmlns:a16="http://schemas.microsoft.com/office/drawing/2014/main" id="{AAC53843-589A-4DFE-B99C-9972D6FCCBFB}"/>
              </a:ext>
            </a:extLst>
          </p:cNvPr>
          <p:cNvPicPr>
            <a:picLocks noChangeAspect="1"/>
          </p:cNvPicPr>
          <p:nvPr/>
        </p:nvPicPr>
        <p:blipFill>
          <a:blip r:embed="rId3"/>
          <a:stretch>
            <a:fillRect/>
          </a:stretch>
        </p:blipFill>
        <p:spPr>
          <a:xfrm>
            <a:off x="841397" y="1007604"/>
            <a:ext cx="4492057" cy="2328191"/>
          </a:xfrm>
          <a:prstGeom prst="rect">
            <a:avLst/>
          </a:prstGeom>
        </p:spPr>
      </p:pic>
      <p:pic>
        <p:nvPicPr>
          <p:cNvPr id="3" name="Picture 2">
            <a:extLst>
              <a:ext uri="{FF2B5EF4-FFF2-40B4-BE49-F238E27FC236}">
                <a16:creationId xmlns:a16="http://schemas.microsoft.com/office/drawing/2014/main" id="{CD3144B9-B7A3-4DA2-B5DE-5AAA7C2E0230}"/>
              </a:ext>
            </a:extLst>
          </p:cNvPr>
          <p:cNvPicPr>
            <a:picLocks noChangeAspect="1"/>
          </p:cNvPicPr>
          <p:nvPr/>
        </p:nvPicPr>
        <p:blipFill>
          <a:blip r:embed="rId4"/>
          <a:stretch>
            <a:fillRect/>
          </a:stretch>
        </p:blipFill>
        <p:spPr>
          <a:xfrm>
            <a:off x="5815551" y="1549451"/>
            <a:ext cx="6070590" cy="4549126"/>
          </a:xfrm>
          <a:prstGeom prst="rect">
            <a:avLst/>
          </a:prstGeom>
        </p:spPr>
      </p:pic>
      <p:pic>
        <p:nvPicPr>
          <p:cNvPr id="7" name="Picture 6">
            <a:extLst>
              <a:ext uri="{FF2B5EF4-FFF2-40B4-BE49-F238E27FC236}">
                <a16:creationId xmlns:a16="http://schemas.microsoft.com/office/drawing/2014/main" id="{DFA40E9A-0F6A-4AF2-8001-4E84E327266B}"/>
              </a:ext>
            </a:extLst>
          </p:cNvPr>
          <p:cNvPicPr>
            <a:picLocks noChangeAspect="1"/>
          </p:cNvPicPr>
          <p:nvPr/>
        </p:nvPicPr>
        <p:blipFill>
          <a:blip r:embed="rId5"/>
          <a:stretch>
            <a:fillRect/>
          </a:stretch>
        </p:blipFill>
        <p:spPr>
          <a:xfrm>
            <a:off x="1083192" y="3429000"/>
            <a:ext cx="4008468" cy="2908044"/>
          </a:xfrm>
          <a:prstGeom prst="rect">
            <a:avLst/>
          </a:prstGeom>
        </p:spPr>
      </p:pic>
    </p:spTree>
    <p:extLst>
      <p:ext uri="{BB962C8B-B14F-4D97-AF65-F5344CB8AC3E}">
        <p14:creationId xmlns:p14="http://schemas.microsoft.com/office/powerpoint/2010/main" val="1211824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05858" y="309686"/>
            <a:ext cx="11580283" cy="500062"/>
          </a:xfrm>
        </p:spPr>
        <p:txBody>
          <a:bodyPr/>
          <a:lstStyle/>
          <a:p>
            <a:r>
              <a:rPr lang="en-US" altLang="en-US" sz="2800">
                <a:solidFill>
                  <a:schemeClr val="tx1"/>
                </a:solidFill>
              </a:rPr>
              <a:t>Ứng dụng cọc Jet Grouting vào gia cố cho Giếng (shaft bottom)</a:t>
            </a:r>
            <a:endParaRPr lang="en-US" altLang="en-US" sz="2800" dirty="0"/>
          </a:p>
        </p:txBody>
      </p:sp>
      <p:sp>
        <p:nvSpPr>
          <p:cNvPr id="16" name="タイトル 1">
            <a:extLst>
              <a:ext uri="{FF2B5EF4-FFF2-40B4-BE49-F238E27FC236}">
                <a16:creationId xmlns:a16="http://schemas.microsoft.com/office/drawing/2014/main" id="{0470D008-4183-42A8-9B14-3B823607E466}"/>
              </a:ext>
            </a:extLst>
          </p:cNvPr>
          <p:cNvSpPr txBox="1">
            <a:spLocks/>
          </p:cNvSpPr>
          <p:nvPr/>
        </p:nvSpPr>
        <p:spPr bwMode="auto">
          <a:xfrm>
            <a:off x="479686" y="1165192"/>
            <a:ext cx="4941200" cy="226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nSpc>
                <a:spcPct val="150000"/>
              </a:lnSpc>
              <a:spcBef>
                <a:spcPct val="0"/>
              </a:spcBef>
              <a:buFontTx/>
              <a:buNone/>
            </a:pPr>
            <a:r>
              <a:rPr lang="en-US" altLang="zh-TW" sz="2000" b="1">
                <a:latin typeface="+mj-lt"/>
                <a:ea typeface="微軟正黑體" panose="020B0604030504040204" pitchFamily="34" charset="-120"/>
              </a:rPr>
              <a:t>Dự án dùng Công nghệ thi công Jet grouting với công nghệ:</a:t>
            </a:r>
          </a:p>
          <a:p>
            <a:pPr marL="285750" indent="-285750">
              <a:lnSpc>
                <a:spcPct val="150000"/>
              </a:lnSpc>
              <a:spcBef>
                <a:spcPct val="0"/>
              </a:spcBef>
            </a:pPr>
            <a:endParaRPr lang="en-US" altLang="zh-TW" sz="1800" b="1">
              <a:latin typeface="+mj-lt"/>
              <a:ea typeface="微軟正黑體" panose="020B0604030504040204" pitchFamily="34" charset="-120"/>
            </a:endParaRPr>
          </a:p>
          <a:p>
            <a:pPr marL="285750" indent="-285750">
              <a:lnSpc>
                <a:spcPct val="150000"/>
              </a:lnSpc>
              <a:spcBef>
                <a:spcPct val="0"/>
              </a:spcBef>
            </a:pPr>
            <a:r>
              <a:rPr lang="en-US" altLang="zh-TW" sz="1800" b="1">
                <a:latin typeface="+mj-lt"/>
                <a:ea typeface="微軟正黑體" panose="020B0604030504040204" pitchFamily="34" charset="-120"/>
              </a:rPr>
              <a:t>2 pha </a:t>
            </a:r>
            <a:r>
              <a:rPr lang="en-US" altLang="zh-TW" sz="1800" b="1" dirty="0">
                <a:latin typeface="+mj-lt"/>
                <a:ea typeface="微軟正黑體" panose="020B0604030504040204" pitchFamily="34" charset="-120"/>
              </a:rPr>
              <a:t>(air + grout):</a:t>
            </a:r>
          </a:p>
          <a:p>
            <a:pPr>
              <a:lnSpc>
                <a:spcPct val="150000"/>
              </a:lnSpc>
              <a:spcBef>
                <a:spcPct val="0"/>
              </a:spcBef>
              <a:buNone/>
            </a:pPr>
            <a:r>
              <a:rPr lang="en-US" altLang="zh-TW" sz="1800" b="1" dirty="0">
                <a:latin typeface="+mj-lt"/>
                <a:ea typeface="微軟正黑體" panose="020B0604030504040204" pitchFamily="34" charset="-120"/>
              </a:rPr>
              <a:t> </a:t>
            </a:r>
            <a:r>
              <a:rPr lang="en-US" altLang="zh-TW" sz="1800" dirty="0" err="1">
                <a:latin typeface="+mj-lt"/>
                <a:ea typeface="微軟正黑體" panose="020B0604030504040204" pitchFamily="34" charset="-120"/>
              </a:rPr>
              <a:t>D1000</a:t>
            </a:r>
            <a:r>
              <a:rPr lang="en-US" altLang="zh-TW" sz="1800" dirty="0">
                <a:latin typeface="+mj-lt"/>
                <a:ea typeface="微軟正黑體" panose="020B0604030504040204" pitchFamily="34" charset="-120"/>
              </a:rPr>
              <a:t> mm, f=1.0 </a:t>
            </a:r>
            <a:r>
              <a:rPr lang="en-US" altLang="zh-TW" sz="1800" dirty="0" err="1">
                <a:latin typeface="+mj-lt"/>
                <a:ea typeface="微軟正黑體" panose="020B0604030504040204" pitchFamily="34" charset="-120"/>
              </a:rPr>
              <a:t>Mpa</a:t>
            </a:r>
            <a:r>
              <a:rPr lang="en-US" altLang="zh-TW" sz="1800">
                <a:latin typeface="+mj-lt"/>
                <a:ea typeface="微軟正黑體" panose="020B0604030504040204" pitchFamily="34" charset="-120"/>
              </a:rPr>
              <a:t>, chiều sâu: </a:t>
            </a:r>
            <a:r>
              <a:rPr lang="en-US" altLang="zh-TW" sz="1800" dirty="0">
                <a:latin typeface="+mj-lt"/>
                <a:ea typeface="微軟正黑體" panose="020B0604030504040204" pitchFamily="34" charset="-120"/>
              </a:rPr>
              <a:t>15-</a:t>
            </a:r>
            <a:r>
              <a:rPr lang="en-US" altLang="zh-TW" sz="1800" dirty="0" err="1">
                <a:latin typeface="+mj-lt"/>
                <a:ea typeface="微軟正黑體" panose="020B0604030504040204" pitchFamily="34" charset="-120"/>
              </a:rPr>
              <a:t>20m</a:t>
            </a:r>
            <a:r>
              <a:rPr lang="en-US" altLang="zh-TW" sz="1800" dirty="0">
                <a:latin typeface="+mj-lt"/>
                <a:ea typeface="微軟正黑體" panose="020B0604030504040204" pitchFamily="34" charset="-120"/>
              </a:rPr>
              <a:t>, w/c=1.2</a:t>
            </a:r>
            <a:r>
              <a:rPr lang="en-US" altLang="zh-TW" sz="1800">
                <a:latin typeface="+mj-lt"/>
                <a:ea typeface="微軟正黑體" panose="020B0604030504040204" pitchFamily="34" charset="-120"/>
              </a:rPr>
              <a:t>, Xi măng: </a:t>
            </a:r>
            <a:r>
              <a:rPr lang="en-US" altLang="zh-TW" sz="1800" dirty="0">
                <a:latin typeface="+mj-lt"/>
                <a:ea typeface="微軟正黑體" panose="020B0604030504040204" pitchFamily="34" charset="-120"/>
              </a:rPr>
              <a:t>300 kg/</a:t>
            </a:r>
            <a:r>
              <a:rPr lang="en-US" altLang="zh-TW" sz="1800" dirty="0" err="1">
                <a:latin typeface="+mj-lt"/>
                <a:ea typeface="微軟正黑體" panose="020B0604030504040204" pitchFamily="34" charset="-120"/>
              </a:rPr>
              <a:t>m3</a:t>
            </a:r>
            <a:r>
              <a:rPr lang="en-US" altLang="zh-TW" sz="1800" dirty="0">
                <a:latin typeface="+mj-lt"/>
                <a:ea typeface="微軟正黑體" panose="020B0604030504040204" pitchFamily="34" charset="-120"/>
              </a:rPr>
              <a:t> (</a:t>
            </a:r>
            <a:r>
              <a:rPr lang="en-US" altLang="zh-TW" sz="1800" dirty="0" err="1">
                <a:latin typeface="+mj-lt"/>
                <a:ea typeface="微軟正黑體" panose="020B0604030504040204" pitchFamily="34" charset="-120"/>
              </a:rPr>
              <a:t>INSEE</a:t>
            </a:r>
            <a:r>
              <a:rPr lang="en-US" altLang="zh-TW" sz="1800" dirty="0">
                <a:latin typeface="+mj-lt"/>
                <a:ea typeface="微軟正黑體" panose="020B0604030504040204" pitchFamily="34" charset="-120"/>
              </a:rPr>
              <a:t> Stable </a:t>
            </a:r>
            <a:r>
              <a:rPr lang="en-US" altLang="zh-TW" sz="1800">
                <a:latin typeface="+mj-lt"/>
                <a:ea typeface="微軟正黑體" panose="020B0604030504040204" pitchFamily="34" charset="-120"/>
              </a:rPr>
              <a:t>soil PCB</a:t>
            </a:r>
            <a:r>
              <a:rPr lang="en-US" altLang="zh-TW" sz="1800" baseline="-25000">
                <a:latin typeface="+mj-lt"/>
                <a:ea typeface="微軟正黑體" panose="020B0604030504040204" pitchFamily="34" charset="-120"/>
              </a:rPr>
              <a:t>BFS</a:t>
            </a:r>
            <a:r>
              <a:rPr lang="en-US" altLang="zh-TW" sz="1800">
                <a:latin typeface="+mj-lt"/>
                <a:ea typeface="微軟正黑體" panose="020B0604030504040204" pitchFamily="34" charset="-120"/>
              </a:rPr>
              <a:t>40)</a:t>
            </a:r>
            <a:endParaRPr lang="en-US" altLang="zh-TW" sz="1800" dirty="0">
              <a:latin typeface="+mj-lt"/>
              <a:ea typeface="微軟正黑體" panose="020B0604030504040204" pitchFamily="34" charset="-120"/>
            </a:endParaRPr>
          </a:p>
        </p:txBody>
      </p:sp>
      <p:pic>
        <p:nvPicPr>
          <p:cNvPr id="6" name="Picture 5">
            <a:extLst>
              <a:ext uri="{FF2B5EF4-FFF2-40B4-BE49-F238E27FC236}">
                <a16:creationId xmlns:a16="http://schemas.microsoft.com/office/drawing/2014/main" id="{E4074D17-0222-4501-9722-C6A5F262EA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9324" y="974360"/>
            <a:ext cx="2002474" cy="2743200"/>
          </a:xfrm>
          <a:prstGeom prst="rect">
            <a:avLst/>
          </a:prstGeom>
        </p:spPr>
      </p:pic>
      <p:pic>
        <p:nvPicPr>
          <p:cNvPr id="19" name="Picture 18">
            <a:extLst>
              <a:ext uri="{FF2B5EF4-FFF2-40B4-BE49-F238E27FC236}">
                <a16:creationId xmlns:a16="http://schemas.microsoft.com/office/drawing/2014/main" id="{BAD455B5-41AB-485D-83B0-554998D4B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325" y="3747673"/>
            <a:ext cx="2002474" cy="2893652"/>
          </a:xfrm>
          <a:prstGeom prst="rect">
            <a:avLst/>
          </a:prstGeom>
        </p:spPr>
      </p:pic>
      <p:sp>
        <p:nvSpPr>
          <p:cNvPr id="20" name="Oval 19">
            <a:extLst>
              <a:ext uri="{FF2B5EF4-FFF2-40B4-BE49-F238E27FC236}">
                <a16:creationId xmlns:a16="http://schemas.microsoft.com/office/drawing/2014/main" id="{E377DDB8-01B3-46F7-8059-4ED8544F6523}"/>
              </a:ext>
            </a:extLst>
          </p:cNvPr>
          <p:cNvSpPr/>
          <p:nvPr/>
        </p:nvSpPr>
        <p:spPr bwMode="auto">
          <a:xfrm>
            <a:off x="7576838" y="4976813"/>
            <a:ext cx="533400" cy="60960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dirty="0">
              <a:latin typeface="Arial" charset="0"/>
            </a:endParaRPr>
          </a:p>
        </p:txBody>
      </p:sp>
      <p:sp>
        <p:nvSpPr>
          <p:cNvPr id="23" name="Oval 22">
            <a:extLst>
              <a:ext uri="{FF2B5EF4-FFF2-40B4-BE49-F238E27FC236}">
                <a16:creationId xmlns:a16="http://schemas.microsoft.com/office/drawing/2014/main" id="{8677B9FC-A8A9-4FFA-8B9D-711F3A33A4D9}"/>
              </a:ext>
            </a:extLst>
          </p:cNvPr>
          <p:cNvSpPr/>
          <p:nvPr/>
        </p:nvSpPr>
        <p:spPr bwMode="auto">
          <a:xfrm>
            <a:off x="7314409" y="1676400"/>
            <a:ext cx="533400" cy="60960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dirty="0">
              <a:latin typeface="Arial" charset="0"/>
            </a:endParaRPr>
          </a:p>
        </p:txBody>
      </p:sp>
      <p:cxnSp>
        <p:nvCxnSpPr>
          <p:cNvPr id="24" name="Straight Arrow Connector 23">
            <a:extLst>
              <a:ext uri="{FF2B5EF4-FFF2-40B4-BE49-F238E27FC236}">
                <a16:creationId xmlns:a16="http://schemas.microsoft.com/office/drawing/2014/main" id="{B93F512A-34CC-45D8-97D3-098A6F8161CC}"/>
              </a:ext>
            </a:extLst>
          </p:cNvPr>
          <p:cNvCxnSpPr>
            <a:cxnSpLocks/>
          </p:cNvCxnSpPr>
          <p:nvPr/>
        </p:nvCxnSpPr>
        <p:spPr bwMode="auto">
          <a:xfrm>
            <a:off x="6268885" y="1332672"/>
            <a:ext cx="1229477" cy="572328"/>
          </a:xfrm>
          <a:prstGeom prst="straightConnector1">
            <a:avLst/>
          </a:prstGeom>
          <a:ln>
            <a:tailEnd type="triangle"/>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A8CD09D-C197-4362-B9AC-38AF8275DE41}"/>
              </a:ext>
            </a:extLst>
          </p:cNvPr>
          <p:cNvSpPr txBox="1"/>
          <p:nvPr/>
        </p:nvSpPr>
        <p:spPr>
          <a:xfrm>
            <a:off x="5311064" y="1157345"/>
            <a:ext cx="1040801" cy="369332"/>
          </a:xfrm>
          <a:prstGeom prst="rect">
            <a:avLst/>
          </a:prstGeom>
          <a:noFill/>
        </p:spPr>
        <p:txBody>
          <a:bodyPr wrap="square" rtlCol="0">
            <a:spAutoFit/>
          </a:bodyPr>
          <a:lstStyle/>
          <a:p>
            <a:r>
              <a:rPr lang="en-US" dirty="0"/>
              <a:t>2 phase</a:t>
            </a:r>
          </a:p>
        </p:txBody>
      </p:sp>
      <p:cxnSp>
        <p:nvCxnSpPr>
          <p:cNvPr id="27" name="Straight Arrow Connector 26">
            <a:extLst>
              <a:ext uri="{FF2B5EF4-FFF2-40B4-BE49-F238E27FC236}">
                <a16:creationId xmlns:a16="http://schemas.microsoft.com/office/drawing/2014/main" id="{6C7B9F56-EEE5-4634-8949-4F9F2C222D02}"/>
              </a:ext>
            </a:extLst>
          </p:cNvPr>
          <p:cNvCxnSpPr>
            <a:cxnSpLocks/>
          </p:cNvCxnSpPr>
          <p:nvPr/>
        </p:nvCxnSpPr>
        <p:spPr bwMode="auto">
          <a:xfrm>
            <a:off x="6368268" y="4615165"/>
            <a:ext cx="1229477" cy="572328"/>
          </a:xfrm>
          <a:prstGeom prst="straightConnector1">
            <a:avLst/>
          </a:prstGeom>
          <a:ln>
            <a:tailEnd type="triangle"/>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E0975C1-2F82-4F87-8B0D-7CA890A76C84}"/>
              </a:ext>
            </a:extLst>
          </p:cNvPr>
          <p:cNvSpPr txBox="1"/>
          <p:nvPr/>
        </p:nvSpPr>
        <p:spPr>
          <a:xfrm>
            <a:off x="5420886" y="4368941"/>
            <a:ext cx="1040801" cy="369332"/>
          </a:xfrm>
          <a:prstGeom prst="rect">
            <a:avLst/>
          </a:prstGeom>
          <a:noFill/>
        </p:spPr>
        <p:txBody>
          <a:bodyPr wrap="square" rtlCol="0">
            <a:spAutoFit/>
          </a:bodyPr>
          <a:lstStyle/>
          <a:p>
            <a:r>
              <a:rPr lang="en-US" dirty="0"/>
              <a:t>3 phase</a:t>
            </a:r>
          </a:p>
        </p:txBody>
      </p:sp>
      <p:pic>
        <p:nvPicPr>
          <p:cNvPr id="2" name="Picture 1">
            <a:extLst>
              <a:ext uri="{FF2B5EF4-FFF2-40B4-BE49-F238E27FC236}">
                <a16:creationId xmlns:a16="http://schemas.microsoft.com/office/drawing/2014/main" id="{CA32721A-FF1D-4762-941D-0CAF03CA72AF}"/>
              </a:ext>
            </a:extLst>
          </p:cNvPr>
          <p:cNvPicPr>
            <a:picLocks noChangeAspect="1"/>
          </p:cNvPicPr>
          <p:nvPr/>
        </p:nvPicPr>
        <p:blipFill>
          <a:blip r:embed="rId5"/>
          <a:stretch>
            <a:fillRect/>
          </a:stretch>
        </p:blipFill>
        <p:spPr>
          <a:xfrm>
            <a:off x="8370741" y="983042"/>
            <a:ext cx="3679388" cy="5529262"/>
          </a:xfrm>
          <a:prstGeom prst="rect">
            <a:avLst/>
          </a:prstGeom>
        </p:spPr>
      </p:pic>
      <p:sp>
        <p:nvSpPr>
          <p:cNvPr id="15" name="タイトル 1">
            <a:extLst>
              <a:ext uri="{FF2B5EF4-FFF2-40B4-BE49-F238E27FC236}">
                <a16:creationId xmlns:a16="http://schemas.microsoft.com/office/drawing/2014/main" id="{C2BDD863-6D09-4094-B6C1-1CD97C48EB54}"/>
              </a:ext>
            </a:extLst>
          </p:cNvPr>
          <p:cNvSpPr txBox="1">
            <a:spLocks/>
          </p:cNvSpPr>
          <p:nvPr/>
        </p:nvSpPr>
        <p:spPr bwMode="auto">
          <a:xfrm>
            <a:off x="479686" y="4340548"/>
            <a:ext cx="4941200" cy="169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285750" indent="-285750">
              <a:lnSpc>
                <a:spcPct val="150000"/>
              </a:lnSpc>
              <a:spcBef>
                <a:spcPct val="0"/>
              </a:spcBef>
            </a:pPr>
            <a:r>
              <a:rPr lang="en-US" altLang="zh-TW" sz="1800" b="1">
                <a:latin typeface="+mj-lt"/>
                <a:ea typeface="微軟正黑體" panose="020B0604030504040204" pitchFamily="34" charset="-120"/>
              </a:rPr>
              <a:t>3 </a:t>
            </a:r>
            <a:r>
              <a:rPr lang="en-US" altLang="zh-TW" sz="1800" b="1" dirty="0">
                <a:latin typeface="+mj-lt"/>
                <a:ea typeface="微軟正黑體" panose="020B0604030504040204" pitchFamily="34" charset="-120"/>
              </a:rPr>
              <a:t>phase (air + grout + water): </a:t>
            </a:r>
          </a:p>
          <a:p>
            <a:pPr>
              <a:lnSpc>
                <a:spcPct val="150000"/>
              </a:lnSpc>
              <a:spcBef>
                <a:spcPct val="0"/>
              </a:spcBef>
              <a:buNone/>
            </a:pPr>
            <a:r>
              <a:rPr lang="en-US" altLang="zh-TW" sz="1800" dirty="0" err="1">
                <a:latin typeface="+mj-lt"/>
                <a:ea typeface="微軟正黑體" panose="020B0604030504040204" pitchFamily="34" charset="-120"/>
              </a:rPr>
              <a:t>D2000mm</a:t>
            </a:r>
            <a:r>
              <a:rPr lang="en-US" altLang="zh-TW" sz="1800" dirty="0">
                <a:latin typeface="+mj-lt"/>
                <a:ea typeface="微軟正黑體" panose="020B0604030504040204" pitchFamily="34" charset="-120"/>
              </a:rPr>
              <a:t>, f=1.0 </a:t>
            </a:r>
            <a:r>
              <a:rPr lang="en-US" altLang="zh-TW" sz="1800" dirty="0" err="1">
                <a:latin typeface="+mj-lt"/>
                <a:ea typeface="微軟正黑體" panose="020B0604030504040204" pitchFamily="34" charset="-120"/>
              </a:rPr>
              <a:t>Mpa</a:t>
            </a:r>
            <a:r>
              <a:rPr lang="en-US" altLang="zh-TW" sz="1800" dirty="0">
                <a:latin typeface="+mj-lt"/>
                <a:ea typeface="微軟正黑體" panose="020B0604030504040204" pitchFamily="34" charset="-120"/>
              </a:rPr>
              <a:t>, depth: &gt;</a:t>
            </a:r>
            <a:r>
              <a:rPr lang="en-US" altLang="zh-TW" sz="1800" dirty="0" err="1">
                <a:latin typeface="+mj-lt"/>
                <a:ea typeface="微軟正黑體" panose="020B0604030504040204" pitchFamily="34" charset="-120"/>
              </a:rPr>
              <a:t>24m</a:t>
            </a:r>
            <a:r>
              <a:rPr lang="en-US" altLang="zh-TW" sz="1800" dirty="0">
                <a:latin typeface="+mj-lt"/>
                <a:ea typeface="微軟正黑體" panose="020B0604030504040204" pitchFamily="34" charset="-120"/>
              </a:rPr>
              <a:t>, w/c=1.0</a:t>
            </a:r>
            <a:r>
              <a:rPr lang="en-US" altLang="zh-TW" sz="1800">
                <a:latin typeface="+mj-lt"/>
                <a:ea typeface="微軟正黑體" panose="020B0604030504040204" pitchFamily="34" charset="-120"/>
              </a:rPr>
              <a:t>, </a:t>
            </a:r>
          </a:p>
          <a:p>
            <a:pPr>
              <a:lnSpc>
                <a:spcPct val="150000"/>
              </a:lnSpc>
              <a:spcBef>
                <a:spcPct val="0"/>
              </a:spcBef>
              <a:buNone/>
            </a:pPr>
            <a:r>
              <a:rPr lang="en-US" altLang="zh-TW" sz="1800">
                <a:latin typeface="+mj-lt"/>
                <a:ea typeface="微軟正黑體" panose="020B0604030504040204" pitchFamily="34" charset="-120"/>
              </a:rPr>
              <a:t>Xi măng: 300 kg/m3 (INSEE Stable soil PCB</a:t>
            </a:r>
            <a:r>
              <a:rPr lang="en-US" altLang="zh-TW" sz="1800" baseline="-25000">
                <a:latin typeface="+mj-lt"/>
                <a:ea typeface="微軟正黑體" panose="020B0604030504040204" pitchFamily="34" charset="-120"/>
              </a:rPr>
              <a:t>BFS</a:t>
            </a:r>
            <a:r>
              <a:rPr lang="en-US" altLang="zh-TW" sz="1800">
                <a:latin typeface="+mj-lt"/>
                <a:ea typeface="微軟正黑體" panose="020B0604030504040204" pitchFamily="34" charset="-120"/>
              </a:rPr>
              <a:t>40)</a:t>
            </a:r>
            <a:endParaRPr lang="en-US" altLang="zh-TW" sz="1800" dirty="0">
              <a:latin typeface="+mj-lt"/>
              <a:ea typeface="微軟正黑體" panose="020B0604030504040204" pitchFamily="34" charset="-120"/>
            </a:endParaRPr>
          </a:p>
        </p:txBody>
      </p:sp>
    </p:spTree>
    <p:extLst>
      <p:ext uri="{BB962C8B-B14F-4D97-AF65-F5344CB8AC3E}">
        <p14:creationId xmlns:p14="http://schemas.microsoft.com/office/powerpoint/2010/main" val="709360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EFECBD6B-48A8-4444-95E3-C86CC6AE9B80}"/>
              </a:ext>
            </a:extLst>
          </p:cNvPr>
          <p:cNvSpPr>
            <a:spLocks noGrp="1"/>
          </p:cNvSpPr>
          <p:nvPr>
            <p:ph type="title"/>
          </p:nvPr>
        </p:nvSpPr>
        <p:spPr>
          <a:xfrm>
            <a:off x="344774" y="273844"/>
            <a:ext cx="9681065" cy="615553"/>
          </a:xfrm>
        </p:spPr>
        <p:txBody>
          <a:bodyPr/>
          <a:lstStyle/>
          <a:p>
            <a:pPr>
              <a:defRPr/>
            </a:pPr>
            <a:r>
              <a:rPr lang="en-GB" altLang="en-US" sz="2800">
                <a:solidFill>
                  <a:schemeClr val="tx1"/>
                </a:solidFill>
                <a:latin typeface="Arial" charset="0"/>
                <a:cs typeface="Arial" charset="0"/>
              </a:rPr>
              <a:t>D</a:t>
            </a:r>
            <a:r>
              <a:rPr lang="en-US" altLang="en-US" sz="2800">
                <a:solidFill>
                  <a:schemeClr val="tx1"/>
                </a:solidFill>
                <a:latin typeface="Arial" charset="0"/>
                <a:cs typeface="Arial" charset="0"/>
              </a:rPr>
              <a:t>ự án tham khảo</a:t>
            </a:r>
            <a:br>
              <a:rPr lang="en-US" altLang="en-US" sz="2800">
                <a:solidFill>
                  <a:schemeClr val="tx1"/>
                </a:solidFill>
                <a:latin typeface="Arial" charset="0"/>
                <a:cs typeface="Arial" charset="0"/>
              </a:rPr>
            </a:br>
            <a:r>
              <a:rPr lang="en-US" altLang="en-US">
                <a:solidFill>
                  <a:schemeClr val="tx1"/>
                </a:solidFill>
                <a:latin typeface="Arial" charset="0"/>
                <a:cs typeface="Arial" charset="0"/>
              </a:rPr>
              <a:t>Cung cấp bởi INSEE  </a:t>
            </a:r>
            <a:endParaRPr lang="en-US" dirty="0">
              <a:solidFill>
                <a:schemeClr val="tx1"/>
              </a:solidFill>
            </a:endParaRPr>
          </a:p>
        </p:txBody>
      </p:sp>
      <p:graphicFrame>
        <p:nvGraphicFramePr>
          <p:cNvPr id="9" name="Group 25">
            <a:extLst>
              <a:ext uri="{FF2B5EF4-FFF2-40B4-BE49-F238E27FC236}">
                <a16:creationId xmlns:a16="http://schemas.microsoft.com/office/drawing/2014/main" id="{0D0F3A05-3960-4AA2-AD84-B52CC2B21D8C}"/>
              </a:ext>
            </a:extLst>
          </p:cNvPr>
          <p:cNvGraphicFramePr>
            <a:graphicFrameLocks noGrp="1"/>
          </p:cNvGraphicFramePr>
          <p:nvPr>
            <p:ph idx="1"/>
            <p:extLst>
              <p:ext uri="{D42A27DB-BD31-4B8C-83A1-F6EECF244321}">
                <p14:modId xmlns:p14="http://schemas.microsoft.com/office/powerpoint/2010/main" val="2032944254"/>
              </p:ext>
            </p:extLst>
          </p:nvPr>
        </p:nvGraphicFramePr>
        <p:xfrm>
          <a:off x="104932" y="985422"/>
          <a:ext cx="11722306" cy="5336606"/>
        </p:xfrm>
        <a:graphic>
          <a:graphicData uri="http://schemas.openxmlformats.org/drawingml/2006/table">
            <a:tbl>
              <a:tblPr/>
              <a:tblGrid>
                <a:gridCol w="4545071">
                  <a:extLst>
                    <a:ext uri="{9D8B030D-6E8A-4147-A177-3AD203B41FA5}">
                      <a16:colId xmlns:a16="http://schemas.microsoft.com/office/drawing/2014/main" val="20000"/>
                    </a:ext>
                  </a:extLst>
                </a:gridCol>
                <a:gridCol w="887590">
                  <a:extLst>
                    <a:ext uri="{9D8B030D-6E8A-4147-A177-3AD203B41FA5}">
                      <a16:colId xmlns:a16="http://schemas.microsoft.com/office/drawing/2014/main" val="20001"/>
                    </a:ext>
                  </a:extLst>
                </a:gridCol>
                <a:gridCol w="1178352">
                  <a:extLst>
                    <a:ext uri="{9D8B030D-6E8A-4147-A177-3AD203B41FA5}">
                      <a16:colId xmlns:a16="http://schemas.microsoft.com/office/drawing/2014/main" val="763848865"/>
                    </a:ext>
                  </a:extLst>
                </a:gridCol>
                <a:gridCol w="2769892">
                  <a:extLst>
                    <a:ext uri="{9D8B030D-6E8A-4147-A177-3AD203B41FA5}">
                      <a16:colId xmlns:a16="http://schemas.microsoft.com/office/drawing/2014/main" val="1684302462"/>
                    </a:ext>
                  </a:extLst>
                </a:gridCol>
                <a:gridCol w="1117139">
                  <a:extLst>
                    <a:ext uri="{9D8B030D-6E8A-4147-A177-3AD203B41FA5}">
                      <a16:colId xmlns:a16="http://schemas.microsoft.com/office/drawing/2014/main" val="2679181408"/>
                    </a:ext>
                  </a:extLst>
                </a:gridCol>
                <a:gridCol w="1224262">
                  <a:extLst>
                    <a:ext uri="{9D8B030D-6E8A-4147-A177-3AD203B41FA5}">
                      <a16:colId xmlns:a16="http://schemas.microsoft.com/office/drawing/2014/main" val="2112359204"/>
                    </a:ext>
                  </a:extLst>
                </a:gridCol>
              </a:tblGrid>
              <a:tr h="563954">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600" b="0" i="0" u="none" strike="noStrike" cap="none" normalizeH="0" baseline="0" dirty="0" err="1">
                          <a:ln>
                            <a:noFill/>
                          </a:ln>
                          <a:solidFill>
                            <a:schemeClr val="bg1"/>
                          </a:solidFill>
                          <a:effectLst/>
                          <a:latin typeface="Arial" charset="0"/>
                          <a:cs typeface="Arial" charset="0"/>
                        </a:rPr>
                        <a:t>Tên</a:t>
                      </a:r>
                      <a:r>
                        <a:rPr kumimoji="0" lang="en-US" sz="1600" b="0" i="0" u="none" strike="noStrike" cap="none" normalizeH="0" baseline="0" dirty="0">
                          <a:ln>
                            <a:noFill/>
                          </a:ln>
                          <a:solidFill>
                            <a:schemeClr val="bg1"/>
                          </a:solidFill>
                          <a:effectLst/>
                          <a:latin typeface="Arial" charset="0"/>
                          <a:cs typeface="Arial" charset="0"/>
                        </a:rPr>
                        <a:t> </a:t>
                      </a:r>
                      <a:r>
                        <a:rPr kumimoji="0" lang="en-US" sz="1600" b="0" i="0" u="none" strike="noStrike" cap="none" normalizeH="0" baseline="0" err="1">
                          <a:ln>
                            <a:noFill/>
                          </a:ln>
                          <a:solidFill>
                            <a:schemeClr val="bg1"/>
                          </a:solidFill>
                          <a:effectLst/>
                          <a:latin typeface="Arial" charset="0"/>
                          <a:cs typeface="Arial" charset="0"/>
                        </a:rPr>
                        <a:t>dự</a:t>
                      </a:r>
                      <a:r>
                        <a:rPr kumimoji="0" lang="en-US" sz="1600" b="0" i="0" u="none" strike="noStrike" cap="none" normalizeH="0" baseline="0">
                          <a:ln>
                            <a:noFill/>
                          </a:ln>
                          <a:solidFill>
                            <a:schemeClr val="bg1"/>
                          </a:solidFill>
                          <a:effectLst/>
                          <a:latin typeface="Arial" charset="0"/>
                          <a:cs typeface="Arial" charset="0"/>
                        </a:rPr>
                        <a:t> án tham khảo</a:t>
                      </a:r>
                      <a:endParaRPr kumimoji="0" lang="en-US" sz="1600" b="0" i="0" u="none" strike="noStrike" cap="none" normalizeH="0" baseline="0" dirty="0">
                        <a:ln>
                          <a:noFill/>
                        </a:ln>
                        <a:solidFill>
                          <a:schemeClr val="bg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600" b="0" i="0" u="none" strike="noStrike" cap="none" normalizeH="0" baseline="0" dirty="0" err="1">
                          <a:ln>
                            <a:noFill/>
                          </a:ln>
                          <a:solidFill>
                            <a:schemeClr val="bg1"/>
                          </a:solidFill>
                          <a:effectLst/>
                          <a:latin typeface="Arial" charset="0"/>
                          <a:cs typeface="Arial" charset="0"/>
                        </a:rPr>
                        <a:t>Vị</a:t>
                      </a:r>
                      <a:r>
                        <a:rPr kumimoji="0" lang="en-US" sz="1600" b="0" i="0" u="none" strike="noStrike" cap="none" normalizeH="0" baseline="0" dirty="0">
                          <a:ln>
                            <a:noFill/>
                          </a:ln>
                          <a:solidFill>
                            <a:schemeClr val="bg1"/>
                          </a:solidFill>
                          <a:effectLst/>
                          <a:latin typeface="Arial" charset="0"/>
                          <a:cs typeface="Arial" charset="0"/>
                        </a:rPr>
                        <a:t> </a:t>
                      </a:r>
                      <a:r>
                        <a:rPr kumimoji="0" lang="en-US" sz="1600" b="0" i="0" u="none" strike="noStrike" cap="none" normalizeH="0" baseline="0" dirty="0" err="1">
                          <a:ln>
                            <a:noFill/>
                          </a:ln>
                          <a:solidFill>
                            <a:schemeClr val="bg1"/>
                          </a:solidFill>
                          <a:effectLst/>
                          <a:latin typeface="Arial" charset="0"/>
                          <a:cs typeface="Arial" charset="0"/>
                        </a:rPr>
                        <a:t>trí</a:t>
                      </a:r>
                      <a:endParaRPr kumimoji="0" lang="en-US" sz="1600" b="0" i="0" u="none" strike="noStrike" cap="none" normalizeH="0" baseline="0" dirty="0">
                        <a:ln>
                          <a:noFill/>
                        </a:ln>
                        <a:solidFill>
                          <a:schemeClr val="bg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600" b="0" i="0" u="none" strike="noStrike" cap="none" normalizeH="0" baseline="0">
                          <a:ln>
                            <a:noFill/>
                          </a:ln>
                          <a:solidFill>
                            <a:schemeClr val="bg1"/>
                          </a:solidFill>
                          <a:effectLst/>
                          <a:latin typeface="Arial" charset="0"/>
                          <a:cs typeface="Arial" charset="0"/>
                        </a:rPr>
                        <a:t>Thời gian</a:t>
                      </a:r>
                      <a:endParaRPr kumimoji="0" lang="en-US" sz="1600" b="0" i="0" u="none" strike="noStrike" cap="none" normalizeH="0" baseline="0" dirty="0">
                        <a:ln>
                          <a:noFill/>
                        </a:ln>
                        <a:solidFill>
                          <a:schemeClr val="bg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600" b="0" i="0" u="none" strike="noStrike" cap="none" normalizeH="0" baseline="0">
                          <a:ln>
                            <a:noFill/>
                          </a:ln>
                          <a:solidFill>
                            <a:schemeClr val="bg1"/>
                          </a:solidFill>
                          <a:effectLst/>
                          <a:latin typeface="Arial" charset="0"/>
                          <a:cs typeface="Arial" charset="0"/>
                        </a:rPr>
                        <a:t>Thông số cọc</a:t>
                      </a:r>
                      <a:endParaRPr kumimoji="0" lang="en-US" sz="1600" b="0" i="0" u="none" strike="noStrike" cap="none" normalizeH="0" baseline="0" dirty="0">
                        <a:ln>
                          <a:noFill/>
                        </a:ln>
                        <a:solidFill>
                          <a:schemeClr val="bg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600" b="0" i="0" u="none" strike="noStrike" cap="none" normalizeH="0" baseline="0">
                          <a:ln>
                            <a:noFill/>
                          </a:ln>
                          <a:solidFill>
                            <a:schemeClr val="bg1"/>
                          </a:solidFill>
                          <a:effectLst/>
                          <a:latin typeface="Arial" charset="0"/>
                          <a:cs typeface="Arial" charset="0"/>
                        </a:rPr>
                        <a:t>Hàm l</a:t>
                      </a:r>
                      <a:r>
                        <a:rPr kumimoji="0" lang="vi-VN" sz="1600" b="0" i="0" u="none" strike="noStrike" cap="none" normalizeH="0" baseline="0">
                          <a:ln>
                            <a:noFill/>
                          </a:ln>
                          <a:solidFill>
                            <a:schemeClr val="bg1"/>
                          </a:solidFill>
                          <a:effectLst/>
                          <a:latin typeface="Arial" charset="0"/>
                          <a:cs typeface="Arial" charset="0"/>
                        </a:rPr>
                        <a:t>ư</a:t>
                      </a:r>
                      <a:r>
                        <a:rPr kumimoji="0" lang="en-US" sz="1600" b="0" i="0" u="none" strike="noStrike" cap="none" normalizeH="0" baseline="0">
                          <a:ln>
                            <a:noFill/>
                          </a:ln>
                          <a:solidFill>
                            <a:schemeClr val="bg1"/>
                          </a:solidFill>
                          <a:effectLst/>
                          <a:latin typeface="Arial" charset="0"/>
                          <a:cs typeface="Arial" charset="0"/>
                        </a:rPr>
                        <a:t>ợng xi măng</a:t>
                      </a:r>
                      <a:endParaRPr kumimoji="0" lang="en-US" sz="1600" b="0" i="0" u="none" strike="noStrike" cap="none" normalizeH="0" baseline="0" dirty="0">
                        <a:ln>
                          <a:noFill/>
                        </a:ln>
                        <a:solidFill>
                          <a:schemeClr val="bg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600" b="0" i="0" u="none" strike="noStrike" cap="none" normalizeH="0" baseline="0">
                          <a:ln>
                            <a:noFill/>
                          </a:ln>
                          <a:solidFill>
                            <a:schemeClr val="bg1"/>
                          </a:solidFill>
                          <a:effectLst/>
                          <a:latin typeface="Arial" charset="0"/>
                          <a:cs typeface="Arial" charset="0"/>
                        </a:rPr>
                        <a:t>Xi măng</a:t>
                      </a:r>
                    </a:p>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500" b="0" i="0" u="none" strike="noStrike" cap="none" normalizeH="0" baseline="0">
                          <a:ln>
                            <a:noFill/>
                          </a:ln>
                          <a:solidFill>
                            <a:schemeClr val="bg1"/>
                          </a:solidFill>
                          <a:effectLst/>
                          <a:latin typeface="Arial" charset="0"/>
                          <a:cs typeface="Arial" charset="0"/>
                        </a:rPr>
                        <a:t>PCB</a:t>
                      </a:r>
                      <a:r>
                        <a:rPr kumimoji="0" lang="en-US" sz="1500" b="0" i="0" u="none" strike="noStrike" cap="none" normalizeH="0" baseline="-25000">
                          <a:ln>
                            <a:noFill/>
                          </a:ln>
                          <a:solidFill>
                            <a:schemeClr val="bg1"/>
                          </a:solidFill>
                          <a:effectLst/>
                          <a:latin typeface="Arial" charset="0"/>
                          <a:cs typeface="Arial" charset="0"/>
                        </a:rPr>
                        <a:t>BFS</a:t>
                      </a:r>
                      <a:r>
                        <a:rPr kumimoji="0" lang="en-US" sz="1500" b="0" i="0" u="none" strike="noStrike" cap="none" normalizeH="0" baseline="0">
                          <a:ln>
                            <a:noFill/>
                          </a:ln>
                          <a:solidFill>
                            <a:schemeClr val="bg1"/>
                          </a:solidFill>
                          <a:effectLst/>
                          <a:latin typeface="Arial" charset="0"/>
                          <a:cs typeface="Arial" charset="0"/>
                        </a:rPr>
                        <a:t>40/50</a:t>
                      </a:r>
                      <a:endParaRPr kumimoji="0" lang="en-US" sz="1500" b="0" i="0" u="none" strike="noStrike" cap="none" normalizeH="0" baseline="0" dirty="0">
                        <a:ln>
                          <a:noFill/>
                        </a:ln>
                        <a:solidFill>
                          <a:schemeClr val="bg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GB" sz="1400" b="0" i="0" u="none" strike="noStrike" cap="none" normalizeH="0" baseline="0">
                          <a:ln>
                            <a:noFill/>
                          </a:ln>
                          <a:solidFill>
                            <a:schemeClr val="tx1"/>
                          </a:solidFill>
                          <a:effectLst/>
                          <a:latin typeface="Arial" charset="0"/>
                          <a:cs typeface="Arial" charset="0"/>
                        </a:rPr>
                        <a:t>Cao tốc Long </a:t>
                      </a:r>
                      <a:r>
                        <a:rPr kumimoji="0" lang="en-GB" sz="1400" b="0" i="0" u="none" strike="noStrike" cap="none" normalizeH="0" baseline="0" err="1">
                          <a:ln>
                            <a:noFill/>
                          </a:ln>
                          <a:solidFill>
                            <a:schemeClr val="tx1"/>
                          </a:solidFill>
                          <a:effectLst/>
                          <a:latin typeface="Arial" charset="0"/>
                          <a:cs typeface="Arial" charset="0"/>
                        </a:rPr>
                        <a:t>Thành-Dầu</a:t>
                      </a:r>
                      <a:r>
                        <a:rPr kumimoji="0" lang="en-GB" sz="1400" b="0" i="0" u="none" strike="noStrike" cap="none" normalizeH="0" baseline="0">
                          <a:ln>
                            <a:noFill/>
                          </a:ln>
                          <a:solidFill>
                            <a:schemeClr val="tx1"/>
                          </a:solidFill>
                          <a:effectLst/>
                          <a:latin typeface="Arial" charset="0"/>
                          <a:cs typeface="Arial" charset="0"/>
                        </a:rPr>
                        <a:t> Giây, gói </a:t>
                      </a:r>
                      <a:r>
                        <a:rPr kumimoji="0" lang="en-GB" sz="1400" b="0" i="0" u="none" strike="noStrike" cap="none" normalizeH="0" baseline="0" dirty="0" err="1">
                          <a:ln>
                            <a:noFill/>
                          </a:ln>
                          <a:solidFill>
                            <a:schemeClr val="tx1"/>
                          </a:solidFill>
                          <a:effectLst/>
                          <a:latin typeface="Arial" charset="0"/>
                          <a:cs typeface="Arial" charset="0"/>
                        </a:rPr>
                        <a:t>số</a:t>
                      </a:r>
                      <a:r>
                        <a:rPr kumimoji="0" lang="en-GB" sz="1400" b="0" i="0" u="none" strike="noStrike" cap="none" normalizeH="0" baseline="0" dirty="0">
                          <a:ln>
                            <a:noFill/>
                          </a:ln>
                          <a:solidFill>
                            <a:schemeClr val="tx1"/>
                          </a:solidFill>
                          <a:effectLst/>
                          <a:latin typeface="Arial" charset="0"/>
                          <a:cs typeface="Arial" charset="0"/>
                        </a:rPr>
                        <a:t> 2 </a:t>
                      </a:r>
                      <a:r>
                        <a:rPr kumimoji="0" lang="en-GB" sz="1400" b="0" i="0" u="none" strike="noStrike" cap="none" normalizeH="0" baseline="0" dirty="0" err="1">
                          <a:ln>
                            <a:noFill/>
                          </a:ln>
                          <a:solidFill>
                            <a:schemeClr val="tx1"/>
                          </a:solidFill>
                          <a:effectLst/>
                          <a:latin typeface="Arial" charset="0"/>
                          <a:cs typeface="Arial" charset="0"/>
                        </a:rPr>
                        <a:t>và</a:t>
                      </a:r>
                      <a:r>
                        <a:rPr kumimoji="0" lang="en-GB" sz="1400" b="0" i="0" u="none" strike="noStrike" cap="none" normalizeH="0" baseline="0" dirty="0">
                          <a:ln>
                            <a:noFill/>
                          </a:ln>
                          <a:solidFill>
                            <a:schemeClr val="tx1"/>
                          </a:solidFill>
                          <a:effectLst/>
                          <a:latin typeface="Arial" charset="0"/>
                          <a:cs typeface="Arial" charset="0"/>
                        </a:rPr>
                        <a:t> 3</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Đồng Nai</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2012-2016</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D800mm, 0.8 Mpa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220 kg/m3</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1400" b="0" i="0" u="none" strike="noStrike" cap="none" normalizeH="0" baseline="0" dirty="0">
                          <a:ln>
                            <a:noFill/>
                          </a:ln>
                          <a:solidFill>
                            <a:schemeClr val="tx1"/>
                          </a:solidFill>
                          <a:effectLst/>
                          <a:latin typeface="Arial" charset="0"/>
                          <a:cs typeface="Arial" charset="0"/>
                        </a:rPr>
                        <a:t>Cao </a:t>
                      </a:r>
                      <a:r>
                        <a:rPr kumimoji="0" lang="en-US" sz="1400" b="0" i="0" u="none" strike="noStrike" cap="none" normalizeH="0" baseline="0" dirty="0" err="1">
                          <a:ln>
                            <a:noFill/>
                          </a:ln>
                          <a:solidFill>
                            <a:schemeClr val="tx1"/>
                          </a:solidFill>
                          <a:effectLst/>
                          <a:latin typeface="Arial" charset="0"/>
                          <a:cs typeface="Arial" charset="0"/>
                        </a:rPr>
                        <a:t>tốc</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Bến</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Lức</a:t>
                      </a:r>
                      <a:r>
                        <a:rPr kumimoji="0" lang="en-US" sz="1400" b="0" i="0" u="none" strike="noStrike" cap="none" normalizeH="0" baseline="0" dirty="0">
                          <a:ln>
                            <a:noFill/>
                          </a:ln>
                          <a:solidFill>
                            <a:schemeClr val="tx1"/>
                          </a:solidFill>
                          <a:effectLst/>
                          <a:latin typeface="Arial" charset="0"/>
                          <a:cs typeface="Arial" charset="0"/>
                        </a:rPr>
                        <a:t> – </a:t>
                      </a:r>
                      <a:r>
                        <a:rPr kumimoji="0" lang="en-US" sz="1400" b="0" i="0" u="none" strike="noStrike" cap="none" normalizeH="0" baseline="0">
                          <a:ln>
                            <a:noFill/>
                          </a:ln>
                          <a:solidFill>
                            <a:schemeClr val="tx1"/>
                          </a:solidFill>
                          <a:effectLst/>
                          <a:latin typeface="Arial" charset="0"/>
                          <a:cs typeface="Arial" charset="0"/>
                        </a:rPr>
                        <a:t>Long Thành gói </a:t>
                      </a:r>
                      <a:r>
                        <a:rPr kumimoji="0" lang="en-US" sz="1400" b="0" i="0" u="none" strike="noStrike" cap="none" normalizeH="0" baseline="0" dirty="0">
                          <a:ln>
                            <a:noFill/>
                          </a:ln>
                          <a:solidFill>
                            <a:schemeClr val="tx1"/>
                          </a:solidFill>
                          <a:effectLst/>
                          <a:latin typeface="Arial" charset="0"/>
                          <a:cs typeface="Arial" charset="0"/>
                        </a:rPr>
                        <a:t>A1, A2, A3, A4, J3</a:t>
                      </a: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2016-2018</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D800mm, 0.8 Mpa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8.600 </a:t>
                      </a:r>
                      <a:r>
                        <a:rPr kumimoji="0" lang="en-US" sz="1400" b="0" i="0" u="none" strike="noStrike" cap="none" normalizeH="0" baseline="0" dirty="0" err="1">
                          <a:ln>
                            <a:noFill/>
                          </a:ln>
                          <a:solidFill>
                            <a:schemeClr val="tx1"/>
                          </a:solidFill>
                          <a:effectLst/>
                          <a:latin typeface="Arial" charset="0"/>
                          <a:cs typeface="Arial" charset="0"/>
                        </a:rPr>
                        <a:t>tấn</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5695529"/>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err="1">
                          <a:ln>
                            <a:noFill/>
                          </a:ln>
                          <a:solidFill>
                            <a:schemeClr val="tx1"/>
                          </a:solidFill>
                          <a:effectLst/>
                          <a:latin typeface="Arial" charset="0"/>
                          <a:cs typeface="Arial" charset="0"/>
                        </a:rPr>
                        <a:t>Đường</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vành</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đai</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err="1">
                          <a:ln>
                            <a:noFill/>
                          </a:ln>
                          <a:solidFill>
                            <a:schemeClr val="tx1"/>
                          </a:solidFill>
                          <a:effectLst/>
                          <a:latin typeface="Arial" charset="0"/>
                          <a:cs typeface="Arial" charset="0"/>
                        </a:rPr>
                        <a:t>ngoài</a:t>
                      </a:r>
                      <a:r>
                        <a:rPr kumimoji="0" lang="en-US" sz="1400" b="0" i="0" u="none" strike="noStrike" cap="none" normalizeH="0" baseline="0">
                          <a:ln>
                            <a:noFill/>
                          </a:ln>
                          <a:solidFill>
                            <a:schemeClr val="tx1"/>
                          </a:solidFill>
                          <a:effectLst/>
                          <a:latin typeface="Arial" charset="0"/>
                          <a:cs typeface="Arial" charset="0"/>
                        </a:rPr>
                        <a:t>  Tân </a:t>
                      </a:r>
                      <a:r>
                        <a:rPr kumimoji="0" lang="en-US" sz="1400" b="0" i="0" u="none" strike="noStrike" cap="none" normalizeH="0" baseline="0" dirty="0" err="1">
                          <a:ln>
                            <a:noFill/>
                          </a:ln>
                          <a:solidFill>
                            <a:schemeClr val="tx1"/>
                          </a:solidFill>
                          <a:effectLst/>
                          <a:latin typeface="Arial" charset="0"/>
                          <a:cs typeface="Arial" charset="0"/>
                        </a:rPr>
                        <a:t>Sơn</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Nhất-Bình</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Lợi</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2008-2013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D800mm, 0.8 Mpa, L 15-20m</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err="1">
                          <a:ln>
                            <a:noFill/>
                          </a:ln>
                          <a:solidFill>
                            <a:schemeClr val="tx1"/>
                          </a:solidFill>
                          <a:effectLst/>
                          <a:latin typeface="Arial" charset="0"/>
                          <a:cs typeface="Arial" charset="0"/>
                        </a:rPr>
                        <a:t>Dự</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án</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khu</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dân</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cư</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err="1">
                          <a:ln>
                            <a:noFill/>
                          </a:ln>
                          <a:solidFill>
                            <a:schemeClr val="tx1"/>
                          </a:solidFill>
                          <a:effectLst/>
                          <a:latin typeface="Arial" charset="0"/>
                          <a:cs typeface="Arial" charset="0"/>
                        </a:rPr>
                        <a:t>phức</a:t>
                      </a:r>
                      <a:r>
                        <a:rPr kumimoji="0" lang="en-US" sz="1400" b="0" i="0" u="none" strike="noStrike" cap="none" normalizeH="0" baseline="0">
                          <a:ln>
                            <a:noFill/>
                          </a:ln>
                          <a:solidFill>
                            <a:schemeClr val="tx1"/>
                          </a:solidFill>
                          <a:effectLst/>
                          <a:latin typeface="Arial" charset="0"/>
                          <a:cs typeface="Arial" charset="0"/>
                        </a:rPr>
                        <a:t> hợp  </a:t>
                      </a:r>
                      <a:r>
                        <a:rPr kumimoji="0" lang="en-US" sz="1400" b="0" i="0" u="none" strike="noStrike" cap="none" normalizeH="0" baseline="0" dirty="0" err="1">
                          <a:ln>
                            <a:noFill/>
                          </a:ln>
                          <a:solidFill>
                            <a:schemeClr val="tx1"/>
                          </a:solidFill>
                          <a:effectLst/>
                          <a:latin typeface="Arial" charset="0"/>
                          <a:cs typeface="Arial" charset="0"/>
                        </a:rPr>
                        <a:t>Đại</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err="1">
                          <a:ln>
                            <a:noFill/>
                          </a:ln>
                          <a:solidFill>
                            <a:schemeClr val="tx1"/>
                          </a:solidFill>
                          <a:effectLst/>
                          <a:latin typeface="Arial" charset="0"/>
                          <a:cs typeface="Arial" charset="0"/>
                        </a:rPr>
                        <a:t>Quang</a:t>
                      </a:r>
                      <a:r>
                        <a:rPr kumimoji="0" lang="en-US" sz="1400" b="0" i="0" u="none" strike="noStrike" cap="none" normalizeH="0" baseline="0">
                          <a:ln>
                            <a:noFill/>
                          </a:ln>
                          <a:solidFill>
                            <a:schemeClr val="tx1"/>
                          </a:solidFill>
                          <a:effectLst/>
                          <a:latin typeface="Arial" charset="0"/>
                          <a:cs typeface="Arial" charset="0"/>
                        </a:rPr>
                        <a:t> Minh</a:t>
                      </a:r>
                    </a:p>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4 tuyến đ</a:t>
                      </a:r>
                      <a:r>
                        <a:rPr kumimoji="0" lang="vi-VN" sz="1400" b="0" i="0" u="none" strike="noStrike" cap="none" normalizeH="0" baseline="0">
                          <a:ln>
                            <a:noFill/>
                          </a:ln>
                          <a:solidFill>
                            <a:schemeClr val="tx1"/>
                          </a:solidFill>
                          <a:effectLst/>
                          <a:latin typeface="Arial" charset="0"/>
                          <a:cs typeface="Arial" charset="0"/>
                        </a:rPr>
                        <a:t>ư</a:t>
                      </a:r>
                      <a:r>
                        <a:rPr kumimoji="0" lang="en-US" sz="1400" b="0" i="0" u="none" strike="noStrike" cap="none" normalizeH="0" baseline="0">
                          <a:ln>
                            <a:noFill/>
                          </a:ln>
                          <a:solidFill>
                            <a:schemeClr val="tx1"/>
                          </a:solidFill>
                          <a:effectLst/>
                          <a:latin typeface="Arial" charset="0"/>
                          <a:cs typeface="Arial" charset="0"/>
                        </a:rPr>
                        <a:t>ờng khu Thủ Thiêm</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2015-2019</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D800mm, 0.8 Mpa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~66.500 </a:t>
                      </a:r>
                      <a:r>
                        <a:rPr kumimoji="0" lang="en-US" sz="1400" b="0" i="0" u="none" strike="noStrike" cap="none" normalizeH="0" baseline="0" dirty="0" err="1">
                          <a:ln>
                            <a:noFill/>
                          </a:ln>
                          <a:solidFill>
                            <a:schemeClr val="tx1"/>
                          </a:solidFill>
                          <a:effectLst/>
                          <a:latin typeface="Arial" charset="0"/>
                          <a:cs typeface="Arial" charset="0"/>
                        </a:rPr>
                        <a:t>tấn</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9 </a:t>
                      </a:r>
                      <a:r>
                        <a:rPr kumimoji="0" lang="en-US" sz="1400" b="0" i="0" u="none" strike="noStrike" cap="none" normalizeH="0" baseline="0" dirty="0" err="1">
                          <a:ln>
                            <a:noFill/>
                          </a:ln>
                          <a:solidFill>
                            <a:schemeClr val="tx1"/>
                          </a:solidFill>
                          <a:effectLst/>
                          <a:latin typeface="Arial" charset="0"/>
                          <a:cs typeface="Arial" charset="0"/>
                        </a:rPr>
                        <a:t>lô</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đất</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Thủ</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Thiêm</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2020-2021</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D800mm, 0.8 Mpa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5.000 </a:t>
                      </a:r>
                      <a:r>
                        <a:rPr kumimoji="0" lang="en-US" sz="1400" b="0" i="0" u="none" strike="noStrike" cap="none" normalizeH="0" baseline="0" dirty="0" err="1">
                          <a:ln>
                            <a:noFill/>
                          </a:ln>
                          <a:solidFill>
                            <a:schemeClr val="tx1"/>
                          </a:solidFill>
                          <a:effectLst/>
                          <a:latin typeface="Arial" charset="0"/>
                          <a:cs typeface="Arial" charset="0"/>
                        </a:rPr>
                        <a:t>tấn</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err="1">
                          <a:ln>
                            <a:noFill/>
                          </a:ln>
                          <a:solidFill>
                            <a:schemeClr val="tx1"/>
                          </a:solidFill>
                          <a:effectLst/>
                          <a:latin typeface="Arial" charset="0"/>
                          <a:cs typeface="Arial" charset="0"/>
                        </a:rPr>
                        <a:t>Bắc</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Thủ</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Thiêm</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2015 -2018</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D800mm, 0.8 Mpa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1.500 </a:t>
                      </a:r>
                      <a:r>
                        <a:rPr kumimoji="0" lang="en-US" sz="1400" b="0" i="0" u="none" strike="noStrike" cap="none" normalizeH="0" baseline="0" dirty="0" err="1">
                          <a:ln>
                            <a:noFill/>
                          </a:ln>
                          <a:solidFill>
                            <a:schemeClr val="tx1"/>
                          </a:solidFill>
                          <a:effectLst/>
                          <a:latin typeface="Arial" charset="0"/>
                          <a:cs typeface="Arial" charset="0"/>
                        </a:rPr>
                        <a:t>tấn</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5578382"/>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err="1">
                          <a:ln>
                            <a:noFill/>
                          </a:ln>
                          <a:solidFill>
                            <a:schemeClr val="tx1"/>
                          </a:solidFill>
                          <a:effectLst/>
                          <a:latin typeface="Arial" charset="0"/>
                          <a:cs typeface="Arial" charset="0"/>
                        </a:rPr>
                        <a:t>Dự</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án</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Tuyến</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tránh</a:t>
                      </a:r>
                      <a:r>
                        <a:rPr kumimoji="0" lang="en-US" sz="1400" b="0" i="0" u="none" strike="noStrike" cap="none" normalizeH="0" baseline="0" dirty="0">
                          <a:ln>
                            <a:noFill/>
                          </a:ln>
                          <a:solidFill>
                            <a:schemeClr val="tx1"/>
                          </a:solidFill>
                          <a:effectLst/>
                          <a:latin typeface="Arial" charset="0"/>
                          <a:cs typeface="Arial" charset="0"/>
                        </a:rPr>
                        <a:t> TP </a:t>
                      </a:r>
                      <a:r>
                        <a:rPr kumimoji="0" lang="en-US" sz="1400" b="0" i="0" u="none" strike="noStrike" cap="none" normalizeH="0" baseline="0" dirty="0" err="1">
                          <a:ln>
                            <a:noFill/>
                          </a:ln>
                          <a:solidFill>
                            <a:schemeClr val="tx1"/>
                          </a:solidFill>
                          <a:effectLst/>
                          <a:latin typeface="Arial" charset="0"/>
                          <a:cs typeface="Arial" charset="0"/>
                        </a:rPr>
                        <a:t>Sóc</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Trăng</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err="1">
                          <a:ln>
                            <a:noFill/>
                          </a:ln>
                          <a:solidFill>
                            <a:schemeClr val="tx1"/>
                          </a:solidFill>
                          <a:effectLst/>
                          <a:latin typeface="Arial" charset="0"/>
                          <a:cs typeface="Arial" charset="0"/>
                        </a:rPr>
                        <a:t>Sóc</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Trăng</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2012 - 2016</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D600mm, 0.8 Mpa, L 15-20m</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7.300 </a:t>
                      </a:r>
                      <a:r>
                        <a:rPr kumimoji="0" lang="en-US" sz="1400" b="0" i="0" u="none" strike="noStrike" cap="none" normalizeH="0" baseline="0" dirty="0" err="1">
                          <a:ln>
                            <a:noFill/>
                          </a:ln>
                          <a:solidFill>
                            <a:schemeClr val="tx1"/>
                          </a:solidFill>
                          <a:effectLst/>
                          <a:latin typeface="Arial" charset="0"/>
                          <a:cs typeface="Arial" charset="0"/>
                        </a:rPr>
                        <a:t>tấn</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9339888"/>
                  </a:ext>
                </a:extLst>
              </a:tr>
              <a:tr h="23361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Dự án Nâng cấp mở rộng Nguyễn Hữu Cảnh</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2020 - 2021</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D600mm, 0.9 MPa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12.300 </a:t>
                      </a:r>
                      <a:r>
                        <a:rPr kumimoji="0" lang="en-US" sz="1400" b="0" i="0" u="none" strike="noStrike" cap="none" normalizeH="0" baseline="0" dirty="0" err="1">
                          <a:ln>
                            <a:noFill/>
                          </a:ln>
                          <a:solidFill>
                            <a:schemeClr val="tx1"/>
                          </a:solidFill>
                          <a:effectLst/>
                          <a:latin typeface="Arial" charset="0"/>
                          <a:cs typeface="Arial" charset="0"/>
                        </a:rPr>
                        <a:t>tấn</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0428788"/>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err="1">
                          <a:ln>
                            <a:noFill/>
                          </a:ln>
                          <a:solidFill>
                            <a:schemeClr val="tx1"/>
                          </a:solidFill>
                          <a:effectLst/>
                          <a:latin typeface="Arial" charset="0"/>
                          <a:cs typeface="Arial" charset="0"/>
                        </a:rPr>
                        <a:t>Dự</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án</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Nâng</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cấp</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mở</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rộng</a:t>
                      </a:r>
                      <a:r>
                        <a:rPr kumimoji="0" lang="en-US" sz="1400" b="0" i="0" u="none" strike="noStrike" cap="none" normalizeH="0" baseline="0" dirty="0">
                          <a:ln>
                            <a:noFill/>
                          </a:ln>
                          <a:solidFill>
                            <a:schemeClr val="tx1"/>
                          </a:solidFill>
                          <a:effectLst/>
                          <a:latin typeface="Arial" charset="0"/>
                          <a:cs typeface="Arial" charset="0"/>
                        </a:rPr>
                        <a:t> L</a:t>
                      </a:r>
                      <a:r>
                        <a:rPr kumimoji="0" lang="vi-VN" sz="1400" b="0" i="0" u="none" strike="noStrike" cap="none" normalizeH="0" baseline="0" dirty="0">
                          <a:ln>
                            <a:noFill/>
                          </a:ln>
                          <a:solidFill>
                            <a:schemeClr val="tx1"/>
                          </a:solidFill>
                          <a:effectLst/>
                          <a:latin typeface="Arial" charset="0"/>
                          <a:cs typeface="Arial" charset="0"/>
                        </a:rPr>
                        <a:t>ư</a:t>
                      </a:r>
                      <a:r>
                        <a:rPr kumimoji="0" lang="en-US" sz="1400" b="0" i="0" u="none" strike="noStrike" cap="none" normalizeH="0" baseline="0" dirty="0" err="1">
                          <a:ln>
                            <a:noFill/>
                          </a:ln>
                          <a:solidFill>
                            <a:schemeClr val="tx1"/>
                          </a:solidFill>
                          <a:effectLst/>
                          <a:latin typeface="Arial" charset="0"/>
                          <a:cs typeface="Arial" charset="0"/>
                        </a:rPr>
                        <a:t>ơng</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Định</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Của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2016 -2019</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D800mm, 0.8 Mpa</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defRPr/>
                      </a:pPr>
                      <a:r>
                        <a:rPr kumimoji="0" lang="en-US" sz="1400" b="0" i="0" u="none" strike="noStrike" cap="none" normalizeH="0" baseline="0">
                          <a:ln>
                            <a:noFill/>
                          </a:ln>
                          <a:solidFill>
                            <a:schemeClr val="tx1"/>
                          </a:solidFill>
                          <a:effectLst/>
                          <a:latin typeface="Arial" charset="0"/>
                          <a:cs typeface="Arial" charset="0"/>
                        </a:rPr>
                        <a:t>240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dirty="0">
                          <a:ln>
                            <a:noFill/>
                          </a:ln>
                          <a:solidFill>
                            <a:schemeClr val="tx1"/>
                          </a:solidFill>
                          <a:effectLst/>
                          <a:latin typeface="Arial" charset="0"/>
                          <a:cs typeface="Arial" charset="0"/>
                        </a:rPr>
                        <a:t>18.500 </a:t>
                      </a:r>
                      <a:r>
                        <a:rPr kumimoji="0" lang="en-US" sz="1400" b="0" i="0" u="none" strike="noStrike" cap="none" normalizeH="0" baseline="0" dirty="0" err="1">
                          <a:ln>
                            <a:noFill/>
                          </a:ln>
                          <a:solidFill>
                            <a:schemeClr val="tx1"/>
                          </a:solidFill>
                          <a:effectLst/>
                          <a:latin typeface="Arial" charset="0"/>
                          <a:cs typeface="Arial" charset="0"/>
                        </a:rPr>
                        <a:t>tấn</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76934668"/>
                  </a:ext>
                </a:extLst>
              </a:tr>
              <a:tr h="486103">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Đ</a:t>
                      </a:r>
                      <a:r>
                        <a:rPr kumimoji="0" lang="vi-VN" sz="1400" b="0" i="0" u="none" strike="noStrike" cap="none" normalizeH="0" baseline="0">
                          <a:ln>
                            <a:noFill/>
                          </a:ln>
                          <a:solidFill>
                            <a:schemeClr val="tx1"/>
                          </a:solidFill>
                          <a:effectLst/>
                          <a:latin typeface="Arial" charset="0"/>
                          <a:cs typeface="Arial" charset="0"/>
                        </a:rPr>
                        <a:t>ư</a:t>
                      </a:r>
                      <a:r>
                        <a:rPr kumimoji="0" lang="en-US" sz="1400" b="0" i="0" u="none" strike="noStrike" cap="none" normalizeH="0" baseline="0">
                          <a:ln>
                            <a:noFill/>
                          </a:ln>
                          <a:solidFill>
                            <a:schemeClr val="tx1"/>
                          </a:solidFill>
                          <a:effectLst/>
                          <a:latin typeface="Arial" charset="0"/>
                          <a:cs typeface="Arial" charset="0"/>
                        </a:rPr>
                        <a:t>ờng 991B, Bà Rịa Vũng Tàu</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BRVT</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D600mm, </a:t>
                      </a: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400" b="0" i="0" u="none" strike="noStrike" cap="none" normalizeH="0" baseline="0">
                          <a:ln>
                            <a:noFill/>
                          </a:ln>
                          <a:solidFill>
                            <a:schemeClr val="tx1"/>
                          </a:solidFill>
                          <a:effectLst/>
                          <a:latin typeface="Arial" charset="0"/>
                          <a:cs typeface="Arial" charset="0"/>
                        </a:rPr>
                        <a:t>220 kg/m3</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1171110"/>
                  </a:ext>
                </a:extLst>
              </a:tr>
            </a:tbl>
          </a:graphicData>
        </a:graphic>
      </p:graphicFrame>
    </p:spTree>
    <p:extLst>
      <p:ext uri="{BB962C8B-B14F-4D97-AF65-F5344CB8AC3E}">
        <p14:creationId xmlns:p14="http://schemas.microsoft.com/office/powerpoint/2010/main" val="328882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9A6CA1-A300-46CE-B375-4152968BCBD4}"/>
              </a:ext>
            </a:extLst>
          </p:cNvPr>
          <p:cNvSpPr>
            <a:spLocks noGrp="1"/>
          </p:cNvSpPr>
          <p:nvPr>
            <p:ph type="title"/>
          </p:nvPr>
        </p:nvSpPr>
        <p:spPr>
          <a:xfrm>
            <a:off x="360692" y="319137"/>
            <a:ext cx="8685212" cy="500062"/>
          </a:xfrm>
        </p:spPr>
        <p:txBody>
          <a:bodyPr/>
          <a:lstStyle/>
          <a:p>
            <a:r>
              <a:rPr lang="en-US" b="1" dirty="0"/>
              <a:t>NỘI DUNG CHÍNH</a:t>
            </a:r>
          </a:p>
        </p:txBody>
      </p:sp>
      <p:sp>
        <p:nvSpPr>
          <p:cNvPr id="6" name="Content Placeholder 5">
            <a:extLst>
              <a:ext uri="{FF2B5EF4-FFF2-40B4-BE49-F238E27FC236}">
                <a16:creationId xmlns:a16="http://schemas.microsoft.com/office/drawing/2014/main" id="{53B812EC-C0C5-4683-BD25-0358F70513B4}"/>
              </a:ext>
            </a:extLst>
          </p:cNvPr>
          <p:cNvSpPr>
            <a:spLocks noGrp="1"/>
          </p:cNvSpPr>
          <p:nvPr>
            <p:ph idx="1"/>
          </p:nvPr>
        </p:nvSpPr>
        <p:spPr>
          <a:xfrm>
            <a:off x="464235" y="1371601"/>
            <a:ext cx="11527896" cy="4765675"/>
          </a:xfrm>
        </p:spPr>
        <p:txBody>
          <a:bodyPr/>
          <a:lstStyle/>
          <a:p>
            <a:pPr>
              <a:buFont typeface="Wingdings" panose="05000000000000000000" pitchFamily="2" charset="2"/>
              <a:buChar char="§"/>
            </a:pPr>
            <a:endParaRPr lang="en-US" sz="2000"/>
          </a:p>
          <a:p>
            <a:pPr>
              <a:buFont typeface="Wingdings" panose="05000000000000000000" pitchFamily="2" charset="2"/>
              <a:buChar char="§"/>
            </a:pPr>
            <a:r>
              <a:rPr lang="en-US" sz="2000"/>
              <a:t>GIẢI PHÁP XI MĂNG CHO GIA CỐ NỀN ĐẤT YẾU BẰNG TRỤ ĐẤT XI MĂNG, JET GROUTING</a:t>
            </a:r>
          </a:p>
          <a:p>
            <a:pPr>
              <a:buFont typeface="Wingdings" panose="05000000000000000000" pitchFamily="2" charset="2"/>
              <a:buChar char="§"/>
            </a:pPr>
            <a:endParaRPr lang="en-US" sz="2000" dirty="0"/>
          </a:p>
          <a:p>
            <a:pPr>
              <a:buFont typeface="Wingdings" panose="05000000000000000000" pitchFamily="2" charset="2"/>
              <a:buChar char="§"/>
            </a:pPr>
            <a:r>
              <a:rPr lang="en-US" sz="2000"/>
              <a:t>GIẢI </a:t>
            </a:r>
            <a:r>
              <a:rPr lang="en-US" sz="2000" dirty="0"/>
              <a:t>PHÁP XI </a:t>
            </a:r>
            <a:r>
              <a:rPr lang="en-US" sz="2000"/>
              <a:t>MĂNG CHO LỚP </a:t>
            </a:r>
            <a:r>
              <a:rPr lang="en-US" sz="2000" b="1"/>
              <a:t>ĐỆM CÁT GIA CỐ XI MĂNG </a:t>
            </a:r>
            <a:r>
              <a:rPr lang="en-US" sz="2000"/>
              <a:t>VÀ LỚP </a:t>
            </a:r>
            <a:r>
              <a:rPr lang="en-US" sz="2000" b="1"/>
              <a:t>CẤP PHỐI ĐÁ DĂM GIA CỐ XI MĂNG </a:t>
            </a:r>
            <a:r>
              <a:rPr lang="en-US" sz="2000"/>
              <a:t>(CPĐD)</a:t>
            </a:r>
          </a:p>
          <a:p>
            <a:pPr>
              <a:buFont typeface="Wingdings" panose="05000000000000000000" pitchFamily="2" charset="2"/>
              <a:buChar char="§"/>
            </a:pPr>
            <a:endParaRPr lang="en-US" sz="2000"/>
          </a:p>
          <a:p>
            <a:pPr>
              <a:buFont typeface="Wingdings" panose="05000000000000000000" pitchFamily="2" charset="2"/>
              <a:buChar char="§"/>
            </a:pPr>
            <a:r>
              <a:rPr lang="en-US" sz="2000"/>
              <a:t>KẾT LUẬN</a:t>
            </a:r>
            <a:endParaRPr lang="en-US" sz="2000" dirty="0"/>
          </a:p>
          <a:p>
            <a:pPr marL="342900" indent="-342900">
              <a:buFont typeface="+mj-lt"/>
              <a:buAutoNum type="romanUcPeriod"/>
            </a:pPr>
            <a:endParaRPr lang="en-US" b="1" dirty="0"/>
          </a:p>
          <a:p>
            <a:pPr marL="0" indent="0">
              <a:buNone/>
            </a:pPr>
            <a:r>
              <a:rPr lang="en-US" b="1" dirty="0"/>
              <a:t>	</a:t>
            </a:r>
          </a:p>
          <a:p>
            <a:pPr marL="0" indent="0">
              <a:buNone/>
            </a:pPr>
            <a:r>
              <a:rPr lang="en-US" b="1" dirty="0"/>
              <a:t>	</a:t>
            </a:r>
          </a:p>
          <a:p>
            <a:pPr marL="0" indent="0">
              <a:buNone/>
            </a:pPr>
            <a:r>
              <a:rPr lang="en-US" sz="3200" b="1" dirty="0"/>
              <a:t>	</a:t>
            </a:r>
          </a:p>
        </p:txBody>
      </p:sp>
      <p:sp>
        <p:nvSpPr>
          <p:cNvPr id="4" name="Rectangle 3">
            <a:extLst>
              <a:ext uri="{FF2B5EF4-FFF2-40B4-BE49-F238E27FC236}">
                <a16:creationId xmlns:a16="http://schemas.microsoft.com/office/drawing/2014/main" id="{7380598D-7F84-4105-8D77-C428520B33AE}"/>
              </a:ext>
            </a:extLst>
          </p:cNvPr>
          <p:cNvSpPr>
            <a:spLocks noChangeArrowheads="1"/>
          </p:cNvSpPr>
          <p:nvPr/>
        </p:nvSpPr>
        <p:spPr bwMode="auto">
          <a:xfrm>
            <a:off x="516700" y="2620263"/>
            <a:ext cx="11422965" cy="829714"/>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Tree>
    <p:extLst>
      <p:ext uri="{BB962C8B-B14F-4D97-AF65-F5344CB8AC3E}">
        <p14:creationId xmlns:p14="http://schemas.microsoft.com/office/powerpoint/2010/main" val="4457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293298" y="152400"/>
            <a:ext cx="10146102" cy="762000"/>
          </a:xfrm>
        </p:spPr>
        <p:txBody>
          <a:bodyPr/>
          <a:lstStyle/>
          <a:p>
            <a:r>
              <a:rPr lang="en-US" altLang="en-US" sz="2800">
                <a:highlight>
                  <a:srgbClr val="FFFFFF"/>
                </a:highlight>
                <a:latin typeface="Arial" charset="0"/>
                <a:cs typeface="Arial" charset="0"/>
              </a:rPr>
              <a:t>Các ứng dụng dùng xi măng </a:t>
            </a:r>
            <a:br>
              <a:rPr lang="en-US" altLang="en-US" sz="2800">
                <a:highlight>
                  <a:srgbClr val="FFFFFF"/>
                </a:highlight>
                <a:latin typeface="Arial" charset="0"/>
                <a:cs typeface="Arial" charset="0"/>
              </a:rPr>
            </a:br>
            <a:r>
              <a:rPr lang="en-US" altLang="en-US" sz="2800">
                <a:highlight>
                  <a:srgbClr val="FFFFFF"/>
                </a:highlight>
                <a:latin typeface="Arial" charset="0"/>
                <a:cs typeface="Arial" charset="0"/>
              </a:rPr>
              <a:t>gia cố nền đất yếu công trình giao thông</a:t>
            </a:r>
            <a:endParaRPr lang="en-US" altLang="en-US" sz="2800" dirty="0">
              <a:highlight>
                <a:srgbClr val="FFFFFF"/>
              </a:highlight>
            </a:endParaRPr>
          </a:p>
        </p:txBody>
      </p:sp>
      <p:pic>
        <p:nvPicPr>
          <p:cNvPr id="6"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243" y="1119192"/>
            <a:ext cx="4738687" cy="482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9"/>
          <p:cNvSpPr>
            <a:spLocks/>
          </p:cNvSpPr>
          <p:nvPr/>
        </p:nvSpPr>
        <p:spPr bwMode="auto">
          <a:xfrm>
            <a:off x="10905929" y="4189416"/>
            <a:ext cx="222250" cy="1671638"/>
          </a:xfrm>
          <a:prstGeom prst="rightBrace">
            <a:avLst>
              <a:gd name="adj1" fmla="val 78634"/>
              <a:gd name="adj2" fmla="val 50000"/>
            </a:avLst>
          </a:prstGeom>
          <a:noFill/>
          <a:ln w="254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defRPr/>
            </a:pPr>
            <a:endParaRPr lang="en-US" kern="0">
              <a:solidFill>
                <a:sysClr val="windowText" lastClr="000000"/>
              </a:solidFill>
            </a:endParaRPr>
          </a:p>
        </p:txBody>
      </p:sp>
      <p:sp>
        <p:nvSpPr>
          <p:cNvPr id="8" name="Text Box 11"/>
          <p:cNvSpPr txBox="1">
            <a:spLocks noChangeArrowheads="1"/>
          </p:cNvSpPr>
          <p:nvPr/>
        </p:nvSpPr>
        <p:spPr bwMode="auto">
          <a:xfrm>
            <a:off x="11013879" y="2443961"/>
            <a:ext cx="1164099" cy="92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800" b="0" kern="0" dirty="0">
                <a:solidFill>
                  <a:srgbClr val="000000"/>
                </a:solidFill>
              </a:rPr>
              <a:t>KẾT CẤU ĐƯỜNG</a:t>
            </a:r>
          </a:p>
        </p:txBody>
      </p:sp>
      <p:sp>
        <p:nvSpPr>
          <p:cNvPr id="9" name="Text Box 12"/>
          <p:cNvSpPr txBox="1">
            <a:spLocks noChangeArrowheads="1"/>
          </p:cNvSpPr>
          <p:nvPr/>
        </p:nvSpPr>
        <p:spPr bwMode="auto">
          <a:xfrm>
            <a:off x="11059090" y="4039609"/>
            <a:ext cx="1132910" cy="175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800" b="0" kern="0" dirty="0">
                <a:solidFill>
                  <a:srgbClr val="000000"/>
                </a:solidFill>
              </a:rPr>
              <a:t>GIA CỐ ĐẤT YẾU BẰNG </a:t>
            </a:r>
            <a:r>
              <a:rPr lang="en-US" sz="1800" b="0" kern="0" dirty="0">
                <a:solidFill>
                  <a:srgbClr val="FF0000"/>
                </a:solidFill>
              </a:rPr>
              <a:t>CỌC CDM</a:t>
            </a:r>
          </a:p>
        </p:txBody>
      </p:sp>
      <p:grpSp>
        <p:nvGrpSpPr>
          <p:cNvPr id="10" name="Group 19"/>
          <p:cNvGrpSpPr>
            <a:grpSpLocks/>
          </p:cNvGrpSpPr>
          <p:nvPr/>
        </p:nvGrpSpPr>
        <p:grpSpPr bwMode="auto">
          <a:xfrm>
            <a:off x="3318483" y="3437507"/>
            <a:ext cx="3277189" cy="1325563"/>
            <a:chOff x="246" y="2296"/>
            <a:chExt cx="1837" cy="835"/>
          </a:xfrm>
        </p:grpSpPr>
        <p:sp>
          <p:nvSpPr>
            <p:cNvPr id="11" name="Text Box 10"/>
            <p:cNvSpPr txBox="1">
              <a:spLocks noChangeArrowheads="1"/>
            </p:cNvSpPr>
            <p:nvPr/>
          </p:nvSpPr>
          <p:spPr bwMode="auto">
            <a:xfrm>
              <a:off x="246" y="2296"/>
              <a:ext cx="1272" cy="835"/>
            </a:xfrm>
            <a:prstGeom prst="rect">
              <a:avLst/>
            </a:prstGeom>
            <a:solidFill>
              <a:schemeClr val="accent1"/>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b="0" kern="0" dirty="0" err="1">
                  <a:solidFill>
                    <a:schemeClr val="bg1"/>
                  </a:solidFill>
                </a:rPr>
                <a:t>Đệm</a:t>
              </a:r>
              <a:r>
                <a:rPr lang="en-US" b="0" kern="0" dirty="0">
                  <a:solidFill>
                    <a:schemeClr val="bg1"/>
                  </a:solidFill>
                </a:rPr>
                <a:t> </a:t>
              </a:r>
              <a:r>
                <a:rPr lang="en-US" b="0" kern="0" dirty="0" err="1">
                  <a:solidFill>
                    <a:schemeClr val="bg1"/>
                  </a:solidFill>
                </a:rPr>
                <a:t>cát</a:t>
              </a:r>
              <a:r>
                <a:rPr lang="en-US" b="0" kern="0" dirty="0">
                  <a:solidFill>
                    <a:schemeClr val="bg1"/>
                  </a:solidFill>
                </a:rPr>
                <a:t> </a:t>
              </a:r>
              <a:r>
                <a:rPr lang="en-US" b="0" kern="0" dirty="0" err="1">
                  <a:solidFill>
                    <a:schemeClr val="bg1"/>
                  </a:solidFill>
                </a:rPr>
                <a:t>gia</a:t>
              </a:r>
              <a:r>
                <a:rPr lang="en-US" b="0" kern="0" dirty="0">
                  <a:solidFill>
                    <a:schemeClr val="bg1"/>
                  </a:solidFill>
                </a:rPr>
                <a:t> </a:t>
              </a:r>
              <a:r>
                <a:rPr lang="en-US" b="0" kern="0" dirty="0" err="1">
                  <a:solidFill>
                    <a:schemeClr val="bg1"/>
                  </a:solidFill>
                </a:rPr>
                <a:t>cố</a:t>
              </a:r>
              <a:r>
                <a:rPr lang="en-US" b="0" kern="0" dirty="0">
                  <a:solidFill>
                    <a:schemeClr val="bg1"/>
                  </a:solidFill>
                </a:rPr>
                <a:t> xi </a:t>
              </a:r>
              <a:r>
                <a:rPr lang="en-US" b="0" kern="0" dirty="0" err="1">
                  <a:solidFill>
                    <a:schemeClr val="bg1"/>
                  </a:solidFill>
                </a:rPr>
                <a:t>măng</a:t>
              </a:r>
              <a:r>
                <a:rPr lang="en-US" b="0" kern="0" dirty="0">
                  <a:solidFill>
                    <a:schemeClr val="bg1"/>
                  </a:solidFill>
                </a:rPr>
                <a:t> – </a:t>
              </a:r>
              <a:r>
                <a:rPr lang="en-US" b="0" kern="0" dirty="0" err="1">
                  <a:solidFill>
                    <a:schemeClr val="bg1"/>
                  </a:solidFill>
                </a:rPr>
                <a:t>phân</a:t>
              </a:r>
              <a:r>
                <a:rPr lang="en-US" b="0" kern="0" dirty="0">
                  <a:solidFill>
                    <a:schemeClr val="bg1"/>
                  </a:solidFill>
                </a:rPr>
                <a:t> </a:t>
              </a:r>
              <a:r>
                <a:rPr lang="en-US" b="0" kern="0" dirty="0" err="1">
                  <a:solidFill>
                    <a:schemeClr val="bg1"/>
                  </a:solidFill>
                </a:rPr>
                <a:t>bố</a:t>
              </a:r>
              <a:r>
                <a:rPr lang="en-US" b="0" kern="0" dirty="0">
                  <a:solidFill>
                    <a:schemeClr val="bg1"/>
                  </a:solidFill>
                </a:rPr>
                <a:t> </a:t>
              </a:r>
              <a:r>
                <a:rPr lang="en-US" b="0" kern="0" dirty="0" err="1">
                  <a:solidFill>
                    <a:schemeClr val="bg1"/>
                  </a:solidFill>
                </a:rPr>
                <a:t>đều</a:t>
              </a:r>
              <a:r>
                <a:rPr lang="en-US" b="0" kern="0" dirty="0">
                  <a:solidFill>
                    <a:schemeClr val="bg1"/>
                  </a:solidFill>
                </a:rPr>
                <a:t> </a:t>
              </a:r>
              <a:r>
                <a:rPr lang="en-US" b="0" kern="0" dirty="0" err="1">
                  <a:solidFill>
                    <a:schemeClr val="bg1"/>
                  </a:solidFill>
                </a:rPr>
                <a:t>tải</a:t>
              </a:r>
              <a:r>
                <a:rPr lang="en-US" b="0" kern="0" dirty="0">
                  <a:solidFill>
                    <a:schemeClr val="bg1"/>
                  </a:solidFill>
                </a:rPr>
                <a:t> </a:t>
              </a:r>
              <a:r>
                <a:rPr lang="en-US" b="0" kern="0" dirty="0" err="1">
                  <a:solidFill>
                    <a:schemeClr val="bg1"/>
                  </a:solidFill>
                </a:rPr>
                <a:t>trọng</a:t>
              </a:r>
              <a:r>
                <a:rPr lang="en-US" b="0" kern="0" dirty="0">
                  <a:solidFill>
                    <a:schemeClr val="bg1"/>
                  </a:solidFill>
                </a:rPr>
                <a:t> </a:t>
              </a:r>
              <a:r>
                <a:rPr lang="en-US" b="0" kern="0" err="1">
                  <a:solidFill>
                    <a:schemeClr val="bg1"/>
                  </a:solidFill>
                </a:rPr>
                <a:t>lên</a:t>
              </a:r>
              <a:r>
                <a:rPr lang="en-US" b="0" kern="0">
                  <a:solidFill>
                    <a:schemeClr val="bg1"/>
                  </a:solidFill>
                </a:rPr>
                <a:t> trụ đất xi măng</a:t>
              </a:r>
              <a:endParaRPr lang="en-US" b="0" kern="0" dirty="0">
                <a:solidFill>
                  <a:schemeClr val="bg1"/>
                </a:solidFill>
              </a:endParaRPr>
            </a:p>
          </p:txBody>
        </p:sp>
        <p:cxnSp>
          <p:nvCxnSpPr>
            <p:cNvPr id="12" name="Straight Connector 32"/>
            <p:cNvCxnSpPr>
              <a:cxnSpLocks noChangeShapeType="1"/>
            </p:cNvCxnSpPr>
            <p:nvPr/>
          </p:nvCxnSpPr>
          <p:spPr bwMode="auto">
            <a:xfrm>
              <a:off x="1518" y="2659"/>
              <a:ext cx="565" cy="0"/>
            </a:xfrm>
            <a:prstGeom prst="line">
              <a:avLst/>
            </a:prstGeom>
            <a:noFill/>
            <a:ln w="76200" algn="ctr">
              <a:solidFill>
                <a:srgbClr val="000000"/>
              </a:solidFill>
              <a:round/>
              <a:headEnd/>
              <a:tailEnd type="arrow" w="med" len="med"/>
            </a:ln>
            <a:extLst>
              <a:ext uri="{909E8E84-426E-40DD-AFC4-6F175D3DCCD1}">
                <a14:hiddenFill xmlns:a14="http://schemas.microsoft.com/office/drawing/2010/main">
                  <a:noFill/>
                </a14:hiddenFill>
              </a:ext>
            </a:extLst>
          </p:spPr>
        </p:cxnSp>
      </p:grpSp>
      <p:grpSp>
        <p:nvGrpSpPr>
          <p:cNvPr id="13" name="Group 18"/>
          <p:cNvGrpSpPr>
            <a:grpSpLocks/>
          </p:cNvGrpSpPr>
          <p:nvPr/>
        </p:nvGrpSpPr>
        <p:grpSpPr bwMode="auto">
          <a:xfrm>
            <a:off x="3307788" y="2222799"/>
            <a:ext cx="3333446" cy="709612"/>
            <a:chOff x="393" y="1488"/>
            <a:chExt cx="2200" cy="447"/>
          </a:xfrm>
        </p:grpSpPr>
        <p:sp>
          <p:nvSpPr>
            <p:cNvPr id="14" name="Text Box 11"/>
            <p:cNvSpPr txBox="1">
              <a:spLocks noChangeArrowheads="1"/>
            </p:cNvSpPr>
            <p:nvPr/>
          </p:nvSpPr>
          <p:spPr bwMode="auto">
            <a:xfrm>
              <a:off x="393" y="1488"/>
              <a:ext cx="1498" cy="447"/>
            </a:xfrm>
            <a:prstGeom prst="rect">
              <a:avLst/>
            </a:prstGeom>
            <a:solidFill>
              <a:schemeClr val="accent1"/>
            </a:solid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b="0" kern="0" err="1">
                  <a:solidFill>
                    <a:schemeClr val="bg1"/>
                  </a:solidFill>
                </a:rPr>
                <a:t>Lớp</a:t>
              </a:r>
              <a:r>
                <a:rPr lang="en-US" b="0" kern="0">
                  <a:solidFill>
                    <a:schemeClr val="bg1"/>
                  </a:solidFill>
                </a:rPr>
                <a:t> CPĐD gia </a:t>
              </a:r>
              <a:r>
                <a:rPr lang="en-US" b="0" kern="0" dirty="0" err="1">
                  <a:solidFill>
                    <a:schemeClr val="bg1"/>
                  </a:solidFill>
                </a:rPr>
                <a:t>cố</a:t>
              </a:r>
              <a:r>
                <a:rPr lang="en-US" b="0" kern="0" dirty="0">
                  <a:solidFill>
                    <a:schemeClr val="bg1"/>
                  </a:solidFill>
                </a:rPr>
                <a:t> xi </a:t>
              </a:r>
              <a:r>
                <a:rPr lang="en-US" b="0" kern="0" dirty="0" err="1">
                  <a:solidFill>
                    <a:schemeClr val="bg1"/>
                  </a:solidFill>
                </a:rPr>
                <a:t>măng</a:t>
              </a:r>
              <a:endParaRPr lang="en-US" b="0" kern="0" dirty="0">
                <a:solidFill>
                  <a:schemeClr val="bg1"/>
                </a:solidFill>
              </a:endParaRPr>
            </a:p>
          </p:txBody>
        </p:sp>
        <p:cxnSp>
          <p:nvCxnSpPr>
            <p:cNvPr id="15" name="Straight Connector 39"/>
            <p:cNvCxnSpPr>
              <a:cxnSpLocks noChangeShapeType="1"/>
              <a:stCxn id="14" idx="3"/>
            </p:cNvCxnSpPr>
            <p:nvPr/>
          </p:nvCxnSpPr>
          <p:spPr bwMode="auto">
            <a:xfrm>
              <a:off x="1891" y="1695"/>
              <a:ext cx="702" cy="18"/>
            </a:xfrm>
            <a:prstGeom prst="line">
              <a:avLst/>
            </a:prstGeom>
            <a:noFill/>
            <a:ln w="76200" algn="ctr">
              <a:solidFill>
                <a:srgbClr val="000000"/>
              </a:solidFill>
              <a:round/>
              <a:headEnd/>
              <a:tailEnd type="arrow" w="med" len="med"/>
            </a:ln>
            <a:extLst>
              <a:ext uri="{909E8E84-426E-40DD-AFC4-6F175D3DCCD1}">
                <a14:hiddenFill xmlns:a14="http://schemas.microsoft.com/office/drawing/2010/main">
                  <a:noFill/>
                </a14:hiddenFill>
              </a:ext>
            </a:extLst>
          </p:spPr>
        </p:cxnSp>
      </p:grpSp>
      <p:sp>
        <p:nvSpPr>
          <p:cNvPr id="16" name="AutoShape 9"/>
          <p:cNvSpPr>
            <a:spLocks/>
          </p:cNvSpPr>
          <p:nvPr/>
        </p:nvSpPr>
        <p:spPr bwMode="auto">
          <a:xfrm>
            <a:off x="10905929" y="1898655"/>
            <a:ext cx="215900" cy="2016125"/>
          </a:xfrm>
          <a:prstGeom prst="rightBrace">
            <a:avLst>
              <a:gd name="adj1" fmla="val 121356"/>
              <a:gd name="adj2" fmla="val 50000"/>
            </a:avLst>
          </a:prstGeom>
          <a:noFill/>
          <a:ln w="254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defRPr/>
            </a:pPr>
            <a:endParaRPr lang="en-US" kern="0">
              <a:solidFill>
                <a:sysClr val="windowText" lastClr="000000"/>
              </a:solidFill>
            </a:endParaRPr>
          </a:p>
        </p:txBody>
      </p:sp>
      <p:sp>
        <p:nvSpPr>
          <p:cNvPr id="17" name="Text Box 9"/>
          <p:cNvSpPr txBox="1">
            <a:spLocks noChangeArrowheads="1"/>
          </p:cNvSpPr>
          <p:nvPr/>
        </p:nvSpPr>
        <p:spPr bwMode="auto">
          <a:xfrm>
            <a:off x="9077129" y="1971676"/>
            <a:ext cx="1727200"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Mặt</a:t>
            </a:r>
            <a:r>
              <a:rPr lang="en-US" sz="1600" kern="0" dirty="0">
                <a:solidFill>
                  <a:srgbClr val="000000"/>
                </a:solidFill>
              </a:rPr>
              <a:t> </a:t>
            </a:r>
            <a:r>
              <a:rPr lang="en-US" sz="1600" kern="0" dirty="0" err="1">
                <a:solidFill>
                  <a:srgbClr val="000000"/>
                </a:solidFill>
              </a:rPr>
              <a:t>đường</a:t>
            </a:r>
            <a:endParaRPr lang="en-US" sz="1600" kern="0" dirty="0">
              <a:solidFill>
                <a:srgbClr val="000000"/>
              </a:solidFill>
            </a:endParaRPr>
          </a:p>
        </p:txBody>
      </p:sp>
      <p:sp>
        <p:nvSpPr>
          <p:cNvPr id="18" name="Text Box 9"/>
          <p:cNvSpPr txBox="1">
            <a:spLocks noChangeArrowheads="1"/>
          </p:cNvSpPr>
          <p:nvPr/>
        </p:nvSpPr>
        <p:spPr bwMode="auto">
          <a:xfrm>
            <a:off x="9077130" y="2403476"/>
            <a:ext cx="1728787"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Lớp</a:t>
            </a:r>
            <a:r>
              <a:rPr lang="en-US" sz="1600" kern="0" dirty="0">
                <a:solidFill>
                  <a:srgbClr val="000000"/>
                </a:solidFill>
              </a:rPr>
              <a:t> </a:t>
            </a:r>
            <a:r>
              <a:rPr lang="en-US" sz="1600" kern="0" dirty="0" err="1">
                <a:solidFill>
                  <a:srgbClr val="000000"/>
                </a:solidFill>
              </a:rPr>
              <a:t>móng</a:t>
            </a:r>
            <a:r>
              <a:rPr lang="en-US" sz="1600" kern="0" dirty="0">
                <a:solidFill>
                  <a:srgbClr val="000000"/>
                </a:solidFill>
              </a:rPr>
              <a:t> </a:t>
            </a:r>
            <a:r>
              <a:rPr lang="en-US" sz="1600" kern="0" dirty="0" err="1">
                <a:solidFill>
                  <a:srgbClr val="000000"/>
                </a:solidFill>
              </a:rPr>
              <a:t>trên</a:t>
            </a:r>
            <a:endParaRPr lang="en-US" sz="1600" kern="0" dirty="0">
              <a:solidFill>
                <a:srgbClr val="000000"/>
              </a:solidFill>
            </a:endParaRPr>
          </a:p>
        </p:txBody>
      </p:sp>
      <p:sp>
        <p:nvSpPr>
          <p:cNvPr id="19" name="Text Box 9"/>
          <p:cNvSpPr txBox="1">
            <a:spLocks noChangeArrowheads="1"/>
          </p:cNvSpPr>
          <p:nvPr/>
        </p:nvSpPr>
        <p:spPr bwMode="auto">
          <a:xfrm>
            <a:off x="9078716" y="3530601"/>
            <a:ext cx="1727200"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Lớp</a:t>
            </a:r>
            <a:r>
              <a:rPr lang="en-US" sz="1600" kern="0" dirty="0">
                <a:solidFill>
                  <a:srgbClr val="000000"/>
                </a:solidFill>
              </a:rPr>
              <a:t> </a:t>
            </a:r>
            <a:r>
              <a:rPr lang="en-US" sz="1600" kern="0" dirty="0" err="1">
                <a:solidFill>
                  <a:srgbClr val="000000"/>
                </a:solidFill>
              </a:rPr>
              <a:t>móng</a:t>
            </a:r>
            <a:r>
              <a:rPr lang="en-US" sz="1600" kern="0" dirty="0">
                <a:solidFill>
                  <a:srgbClr val="000000"/>
                </a:solidFill>
              </a:rPr>
              <a:t> </a:t>
            </a:r>
            <a:r>
              <a:rPr lang="en-US" sz="1600" kern="0" dirty="0" err="1">
                <a:solidFill>
                  <a:srgbClr val="000000"/>
                </a:solidFill>
              </a:rPr>
              <a:t>dưới</a:t>
            </a:r>
            <a:endParaRPr lang="en-US" sz="1600" kern="0" dirty="0">
              <a:solidFill>
                <a:srgbClr val="000000"/>
              </a:solidFill>
            </a:endParaRPr>
          </a:p>
        </p:txBody>
      </p:sp>
      <p:sp>
        <p:nvSpPr>
          <p:cNvPr id="20" name="Text Box 9"/>
          <p:cNvSpPr txBox="1">
            <a:spLocks noChangeArrowheads="1"/>
          </p:cNvSpPr>
          <p:nvPr/>
        </p:nvSpPr>
        <p:spPr bwMode="auto">
          <a:xfrm>
            <a:off x="9077129" y="4540251"/>
            <a:ext cx="1727200"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Đất</a:t>
            </a:r>
            <a:r>
              <a:rPr lang="en-US" sz="1600" kern="0" dirty="0">
                <a:solidFill>
                  <a:srgbClr val="000000"/>
                </a:solidFill>
              </a:rPr>
              <a:t> </a:t>
            </a:r>
            <a:r>
              <a:rPr lang="en-US" sz="1600" kern="0" dirty="0" err="1">
                <a:solidFill>
                  <a:srgbClr val="000000"/>
                </a:solidFill>
              </a:rPr>
              <a:t>yếu</a:t>
            </a:r>
            <a:endParaRPr lang="en-US" sz="1600" kern="0" dirty="0">
              <a:solidFill>
                <a:srgbClr val="000000"/>
              </a:solidFill>
            </a:endParaRPr>
          </a:p>
        </p:txBody>
      </p:sp>
      <p:pic>
        <p:nvPicPr>
          <p:cNvPr id="23" name="Picture 22">
            <a:extLst>
              <a:ext uri="{FF2B5EF4-FFF2-40B4-BE49-F238E27FC236}">
                <a16:creationId xmlns:a16="http://schemas.microsoft.com/office/drawing/2014/main" id="{D28DF1A2-2E10-45C0-8FA4-94F938E41CC1}"/>
              </a:ext>
            </a:extLst>
          </p:cNvPr>
          <p:cNvPicPr>
            <a:picLocks noChangeAspect="1"/>
          </p:cNvPicPr>
          <p:nvPr/>
        </p:nvPicPr>
        <p:blipFill>
          <a:blip r:embed="rId3"/>
          <a:stretch>
            <a:fillRect/>
          </a:stretch>
        </p:blipFill>
        <p:spPr>
          <a:xfrm>
            <a:off x="709999" y="2028331"/>
            <a:ext cx="1853319" cy="270393"/>
          </a:xfrm>
          <a:prstGeom prst="rect">
            <a:avLst/>
          </a:prstGeom>
        </p:spPr>
      </p:pic>
      <p:pic>
        <p:nvPicPr>
          <p:cNvPr id="24" name="Picture 23">
            <a:extLst>
              <a:ext uri="{FF2B5EF4-FFF2-40B4-BE49-F238E27FC236}">
                <a16:creationId xmlns:a16="http://schemas.microsoft.com/office/drawing/2014/main" id="{C24669EE-6B38-4BCC-8429-71BBEB403561}"/>
              </a:ext>
            </a:extLst>
          </p:cNvPr>
          <p:cNvPicPr>
            <a:picLocks noChangeAspect="1"/>
          </p:cNvPicPr>
          <p:nvPr/>
        </p:nvPicPr>
        <p:blipFill>
          <a:blip r:embed="rId4"/>
          <a:stretch>
            <a:fillRect/>
          </a:stretch>
        </p:blipFill>
        <p:spPr>
          <a:xfrm>
            <a:off x="293298" y="2312411"/>
            <a:ext cx="2744010" cy="745269"/>
          </a:xfrm>
          <a:prstGeom prst="rect">
            <a:avLst/>
          </a:prstGeom>
        </p:spPr>
      </p:pic>
      <p:grpSp>
        <p:nvGrpSpPr>
          <p:cNvPr id="25" name="Group 19">
            <a:extLst>
              <a:ext uri="{FF2B5EF4-FFF2-40B4-BE49-F238E27FC236}">
                <a16:creationId xmlns:a16="http://schemas.microsoft.com/office/drawing/2014/main" id="{A722EAE4-D7C8-4E94-9997-958430CB202C}"/>
              </a:ext>
            </a:extLst>
          </p:cNvPr>
          <p:cNvGrpSpPr>
            <a:grpSpLocks/>
          </p:cNvGrpSpPr>
          <p:nvPr/>
        </p:nvGrpSpPr>
        <p:grpSpPr bwMode="auto">
          <a:xfrm>
            <a:off x="3307787" y="5005597"/>
            <a:ext cx="3333447" cy="1018444"/>
            <a:chOff x="-408" y="2189"/>
            <a:chExt cx="2341" cy="393"/>
          </a:xfrm>
        </p:grpSpPr>
        <p:sp>
          <p:nvSpPr>
            <p:cNvPr id="26" name="Text Box 10">
              <a:extLst>
                <a:ext uri="{FF2B5EF4-FFF2-40B4-BE49-F238E27FC236}">
                  <a16:creationId xmlns:a16="http://schemas.microsoft.com/office/drawing/2014/main" id="{9B8D7334-F321-463B-A931-9411A6120B18}"/>
                </a:ext>
              </a:extLst>
            </p:cNvPr>
            <p:cNvSpPr txBox="1">
              <a:spLocks noChangeArrowheads="1"/>
            </p:cNvSpPr>
            <p:nvPr/>
          </p:nvSpPr>
          <p:spPr bwMode="auto">
            <a:xfrm>
              <a:off x="-408" y="2189"/>
              <a:ext cx="1601" cy="393"/>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b="0" kern="0">
                  <a:solidFill>
                    <a:srgbClr val="000000"/>
                  </a:solidFill>
                </a:rPr>
                <a:t>Trụ Đất xi măng</a:t>
              </a:r>
            </a:p>
            <a:p>
              <a:pPr algn="ctr">
                <a:defRPr/>
              </a:pPr>
              <a:r>
                <a:rPr lang="en-US" b="0" i="1" kern="0">
                  <a:solidFill>
                    <a:srgbClr val="000000"/>
                  </a:solidFill>
                </a:rPr>
                <a:t>Cọc xi măng Đất </a:t>
              </a:r>
              <a:r>
                <a:rPr lang="en-US" b="0" kern="0">
                  <a:solidFill>
                    <a:srgbClr val="000000"/>
                  </a:solidFill>
                </a:rPr>
                <a:t>(CDM)</a:t>
              </a:r>
              <a:endParaRPr lang="en-US" b="0" kern="0" dirty="0">
                <a:solidFill>
                  <a:srgbClr val="000000"/>
                </a:solidFill>
              </a:endParaRPr>
            </a:p>
          </p:txBody>
        </p:sp>
        <p:cxnSp>
          <p:nvCxnSpPr>
            <p:cNvPr id="29" name="Straight Connector 32">
              <a:extLst>
                <a:ext uri="{FF2B5EF4-FFF2-40B4-BE49-F238E27FC236}">
                  <a16:creationId xmlns:a16="http://schemas.microsoft.com/office/drawing/2014/main" id="{683A6AD3-19A8-42A2-AEC0-41841B6547C6}"/>
                </a:ext>
              </a:extLst>
            </p:cNvPr>
            <p:cNvCxnSpPr>
              <a:cxnSpLocks noChangeShapeType="1"/>
            </p:cNvCxnSpPr>
            <p:nvPr/>
          </p:nvCxnSpPr>
          <p:spPr bwMode="auto">
            <a:xfrm>
              <a:off x="1193" y="2367"/>
              <a:ext cx="740" cy="0"/>
            </a:xfrm>
            <a:prstGeom prst="line">
              <a:avLst/>
            </a:prstGeom>
            <a:noFill/>
            <a:ln w="76200" algn="ctr">
              <a:solidFill>
                <a:srgbClr val="000000"/>
              </a:solidFill>
              <a:round/>
              <a:headEnd/>
              <a:tailEnd type="arrow" w="med" len="med"/>
            </a:ln>
            <a:extLst>
              <a:ext uri="{909E8E84-426E-40DD-AFC4-6F175D3DCCD1}">
                <a14:hiddenFill xmlns:a14="http://schemas.microsoft.com/office/drawing/2010/main">
                  <a:noFill/>
                </a14:hiddenFill>
              </a:ext>
            </a:extLst>
          </p:spPr>
        </p:cxnSp>
      </p:grpSp>
      <p:pic>
        <p:nvPicPr>
          <p:cNvPr id="2" name="Picture 1">
            <a:extLst>
              <a:ext uri="{FF2B5EF4-FFF2-40B4-BE49-F238E27FC236}">
                <a16:creationId xmlns:a16="http://schemas.microsoft.com/office/drawing/2014/main" id="{38C8A6AE-1BEE-4AD4-9D66-980877B56174}"/>
              </a:ext>
            </a:extLst>
          </p:cNvPr>
          <p:cNvPicPr>
            <a:picLocks noChangeAspect="1"/>
          </p:cNvPicPr>
          <p:nvPr/>
        </p:nvPicPr>
        <p:blipFill>
          <a:blip r:embed="rId5"/>
          <a:stretch>
            <a:fillRect/>
          </a:stretch>
        </p:blipFill>
        <p:spPr>
          <a:xfrm>
            <a:off x="1160908" y="5065967"/>
            <a:ext cx="1680176" cy="273517"/>
          </a:xfrm>
          <a:prstGeom prst="rect">
            <a:avLst/>
          </a:prstGeom>
        </p:spPr>
      </p:pic>
      <p:pic>
        <p:nvPicPr>
          <p:cNvPr id="3" name="Picture 2">
            <a:extLst>
              <a:ext uri="{FF2B5EF4-FFF2-40B4-BE49-F238E27FC236}">
                <a16:creationId xmlns:a16="http://schemas.microsoft.com/office/drawing/2014/main" id="{D1672E61-27A6-4E8D-9C18-96F194A2B95A}"/>
              </a:ext>
            </a:extLst>
          </p:cNvPr>
          <p:cNvPicPr>
            <a:picLocks noChangeAspect="1"/>
          </p:cNvPicPr>
          <p:nvPr/>
        </p:nvPicPr>
        <p:blipFill>
          <a:blip r:embed="rId6"/>
          <a:stretch>
            <a:fillRect/>
          </a:stretch>
        </p:blipFill>
        <p:spPr>
          <a:xfrm>
            <a:off x="816096" y="5335376"/>
            <a:ext cx="2338531" cy="650507"/>
          </a:xfrm>
          <a:prstGeom prst="rect">
            <a:avLst/>
          </a:prstGeom>
        </p:spPr>
      </p:pic>
      <p:sp>
        <p:nvSpPr>
          <p:cNvPr id="4" name="Rectangle 3">
            <a:extLst>
              <a:ext uri="{FF2B5EF4-FFF2-40B4-BE49-F238E27FC236}">
                <a16:creationId xmlns:a16="http://schemas.microsoft.com/office/drawing/2014/main" id="{31A9BBD7-9BD6-4270-AC81-676D87AAC346}"/>
              </a:ext>
            </a:extLst>
          </p:cNvPr>
          <p:cNvSpPr/>
          <p:nvPr/>
        </p:nvSpPr>
        <p:spPr bwMode="auto">
          <a:xfrm>
            <a:off x="3154627" y="1898655"/>
            <a:ext cx="2538626" cy="3011057"/>
          </a:xfrm>
          <a:prstGeom prst="rect">
            <a:avLst/>
          </a:prstGeom>
          <a:noFill/>
          <a:ln w="38100" cap="flat" cmpd="sng" algn="ctr">
            <a:solidFill>
              <a:srgbClr val="FF0000"/>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2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C67AB828-5315-45AC-8035-D32E52880E6D}"/>
              </a:ext>
            </a:extLst>
          </p:cNvPr>
          <p:cNvSpPr txBox="1"/>
          <p:nvPr/>
        </p:nvSpPr>
        <p:spPr>
          <a:xfrm>
            <a:off x="2098623" y="3865255"/>
            <a:ext cx="1143280" cy="461665"/>
          </a:xfrm>
          <a:prstGeom prst="rect">
            <a:avLst/>
          </a:prstGeom>
          <a:noFill/>
        </p:spPr>
        <p:txBody>
          <a:bodyPr wrap="square" rtlCol="0">
            <a:spAutoFit/>
          </a:bodyPr>
          <a:lstStyle/>
          <a:p>
            <a:r>
              <a:rPr lang="en-US" sz="2400" b="1"/>
              <a:t>SIMM</a:t>
            </a:r>
          </a:p>
        </p:txBody>
      </p:sp>
    </p:spTree>
    <p:extLst>
      <p:ext uri="{BB962C8B-B14F-4D97-AF65-F5344CB8AC3E}">
        <p14:creationId xmlns:p14="http://schemas.microsoft.com/office/powerpoint/2010/main" val="132886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05858" y="271871"/>
            <a:ext cx="11580283" cy="647700"/>
          </a:xfrm>
        </p:spPr>
        <p:txBody>
          <a:bodyPr/>
          <a:lstStyle/>
          <a:p>
            <a:br>
              <a:rPr lang="en-GB">
                <a:solidFill>
                  <a:srgbClr val="000000"/>
                </a:solidFill>
              </a:rPr>
            </a:br>
            <a:r>
              <a:rPr lang="en-GB">
                <a:solidFill>
                  <a:srgbClr val="000000"/>
                </a:solidFill>
              </a:rPr>
              <a:t>Yêu cầu kĩ thuật cho </a:t>
            </a:r>
            <a:r>
              <a:rPr lang="en-US">
                <a:solidFill>
                  <a:srgbClr val="000000"/>
                </a:solidFill>
              </a:rPr>
              <a:t>ứng dụng </a:t>
            </a:r>
            <a:r>
              <a:rPr lang="en-US" b="1">
                <a:solidFill>
                  <a:srgbClr val="000000"/>
                </a:solidFill>
              </a:rPr>
              <a:t>Đệm Cát gia cố xi măng </a:t>
            </a:r>
            <a:r>
              <a:rPr lang="en-US">
                <a:solidFill>
                  <a:srgbClr val="000000"/>
                </a:solidFill>
              </a:rPr>
              <a:t>(SIMM) trong dự án đ</a:t>
            </a:r>
            <a:r>
              <a:rPr lang="vi-VN">
                <a:solidFill>
                  <a:srgbClr val="000000"/>
                </a:solidFill>
              </a:rPr>
              <a:t>ư</a:t>
            </a:r>
            <a:r>
              <a:rPr lang="en-US">
                <a:solidFill>
                  <a:srgbClr val="000000"/>
                </a:solidFill>
              </a:rPr>
              <a:t>ờng giao thông</a:t>
            </a:r>
            <a:endParaRPr lang="en-US" dirty="0">
              <a:solidFill>
                <a:schemeClr val="accent1"/>
              </a:solidFill>
            </a:endParaRPr>
          </a:p>
        </p:txBody>
      </p:sp>
      <p:pic>
        <p:nvPicPr>
          <p:cNvPr id="6" name="Picture 5">
            <a:extLst>
              <a:ext uri="{FF2B5EF4-FFF2-40B4-BE49-F238E27FC236}">
                <a16:creationId xmlns:a16="http://schemas.microsoft.com/office/drawing/2014/main" id="{00A7B428-5F31-4BB5-B631-D148046F8E6D}"/>
              </a:ext>
            </a:extLst>
          </p:cNvPr>
          <p:cNvPicPr>
            <a:picLocks noChangeAspect="1"/>
          </p:cNvPicPr>
          <p:nvPr/>
        </p:nvPicPr>
        <p:blipFill>
          <a:blip r:embed="rId2"/>
          <a:stretch>
            <a:fillRect/>
          </a:stretch>
        </p:blipFill>
        <p:spPr>
          <a:xfrm>
            <a:off x="7030387" y="1773347"/>
            <a:ext cx="4591520" cy="2790690"/>
          </a:xfrm>
          <a:prstGeom prst="rect">
            <a:avLst/>
          </a:prstGeom>
        </p:spPr>
      </p:pic>
      <p:pic>
        <p:nvPicPr>
          <p:cNvPr id="7" name="Picture 6">
            <a:extLst>
              <a:ext uri="{FF2B5EF4-FFF2-40B4-BE49-F238E27FC236}">
                <a16:creationId xmlns:a16="http://schemas.microsoft.com/office/drawing/2014/main" id="{2188FCD1-978B-42FB-AC02-B8F54B50B4DD}"/>
              </a:ext>
            </a:extLst>
          </p:cNvPr>
          <p:cNvPicPr>
            <a:picLocks noChangeAspect="1"/>
          </p:cNvPicPr>
          <p:nvPr/>
        </p:nvPicPr>
        <p:blipFill>
          <a:blip r:embed="rId3"/>
          <a:stretch>
            <a:fillRect/>
          </a:stretch>
        </p:blipFill>
        <p:spPr>
          <a:xfrm>
            <a:off x="7030387" y="4603609"/>
            <a:ext cx="4730380" cy="1717399"/>
          </a:xfrm>
          <a:prstGeom prst="rect">
            <a:avLst/>
          </a:prstGeom>
        </p:spPr>
      </p:pic>
      <p:pic>
        <p:nvPicPr>
          <p:cNvPr id="8" name="Picture 7">
            <a:extLst>
              <a:ext uri="{FF2B5EF4-FFF2-40B4-BE49-F238E27FC236}">
                <a16:creationId xmlns:a16="http://schemas.microsoft.com/office/drawing/2014/main" id="{5A46D557-A5C4-4C4D-A03B-BF2708073A3F}"/>
              </a:ext>
            </a:extLst>
          </p:cNvPr>
          <p:cNvPicPr>
            <a:picLocks noChangeAspect="1"/>
          </p:cNvPicPr>
          <p:nvPr/>
        </p:nvPicPr>
        <p:blipFill>
          <a:blip r:embed="rId4"/>
          <a:stretch>
            <a:fillRect/>
          </a:stretch>
        </p:blipFill>
        <p:spPr>
          <a:xfrm>
            <a:off x="675026" y="2533856"/>
            <a:ext cx="4371975" cy="647700"/>
          </a:xfrm>
          <a:prstGeom prst="rect">
            <a:avLst/>
          </a:prstGeom>
        </p:spPr>
      </p:pic>
      <p:sp>
        <p:nvSpPr>
          <p:cNvPr id="10" name="Rectangle 9">
            <a:extLst>
              <a:ext uri="{FF2B5EF4-FFF2-40B4-BE49-F238E27FC236}">
                <a16:creationId xmlns:a16="http://schemas.microsoft.com/office/drawing/2014/main" id="{6965BFEB-8DB5-4A84-B567-051CF638D758}"/>
              </a:ext>
            </a:extLst>
          </p:cNvPr>
          <p:cNvSpPr/>
          <p:nvPr/>
        </p:nvSpPr>
        <p:spPr>
          <a:xfrm>
            <a:off x="431233" y="5277258"/>
            <a:ext cx="6096000" cy="991041"/>
          </a:xfrm>
          <a:prstGeom prst="rect">
            <a:avLst/>
          </a:prstGeom>
        </p:spPr>
        <p:txBody>
          <a:bodyPr>
            <a:spAutoFit/>
          </a:bodyPr>
          <a:lstStyle/>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Qd: thông th</a:t>
            </a:r>
            <a:r>
              <a:rPr lang="vi-VN" sz="1600" kern="0">
                <a:solidFill>
                  <a:schemeClr val="tx2"/>
                </a:solidFill>
              </a:rPr>
              <a:t>ư</a:t>
            </a:r>
            <a:r>
              <a:rPr lang="en-US" sz="1600" kern="0">
                <a:solidFill>
                  <a:schemeClr val="tx2"/>
                </a:solidFill>
              </a:rPr>
              <a:t>ờng từ 1000 kPa (1.0 Mpa) - 16</a:t>
            </a:r>
            <a:r>
              <a:rPr lang="vi-VN" sz="1600" kern="0">
                <a:solidFill>
                  <a:schemeClr val="tx2"/>
                </a:solidFill>
              </a:rPr>
              <a:t>00 kPa</a:t>
            </a:r>
            <a:r>
              <a:rPr lang="en-US" sz="1600" kern="0">
                <a:solidFill>
                  <a:schemeClr val="tx2"/>
                </a:solidFill>
              </a:rPr>
              <a:t> (</a:t>
            </a:r>
            <a:r>
              <a:rPr lang="vi-VN" sz="1600" kern="0">
                <a:solidFill>
                  <a:schemeClr val="tx2"/>
                </a:solidFill>
              </a:rPr>
              <a:t> </a:t>
            </a:r>
            <a:r>
              <a:rPr lang="en-US" sz="1600" kern="0">
                <a:solidFill>
                  <a:schemeClr val="tx2"/>
                </a:solidFill>
              </a:rPr>
              <a:t>1.6 Mpa). </a:t>
            </a:r>
            <a:r>
              <a:rPr lang="en-US" sz="1600" i="1" kern="0">
                <a:solidFill>
                  <a:schemeClr val="tx2"/>
                </a:solidFill>
              </a:rPr>
              <a:t>(tùy thuộc vào thiết kế)</a:t>
            </a:r>
          </a:p>
          <a:p>
            <a:pPr marL="290513" indent="-290513">
              <a:spcBef>
                <a:spcPct val="20000"/>
              </a:spcBef>
              <a:spcAft>
                <a:spcPct val="30000"/>
              </a:spcAft>
              <a:buClr>
                <a:srgbClr val="FF0000"/>
              </a:buClr>
              <a:buFont typeface="Wingdings" pitchFamily="2" charset="2"/>
              <a:buChar char="§"/>
              <a:defRPr/>
            </a:pPr>
            <a:r>
              <a:rPr lang="en-US" sz="1600" kern="0">
                <a:solidFill>
                  <a:schemeClr val="tx2"/>
                </a:solidFill>
              </a:rPr>
              <a:t>Qu: </a:t>
            </a:r>
            <a:r>
              <a:rPr lang="en-US" sz="1600" b="1" kern="0">
                <a:solidFill>
                  <a:schemeClr val="tx2"/>
                </a:solidFill>
              </a:rPr>
              <a:t>gấp 2.0 – 3.0 lần C</a:t>
            </a:r>
            <a:r>
              <a:rPr lang="vi-VN" sz="1600" b="1" kern="0">
                <a:solidFill>
                  <a:schemeClr val="tx2"/>
                </a:solidFill>
              </a:rPr>
              <a:t>ư</a:t>
            </a:r>
            <a:r>
              <a:rPr lang="en-US" sz="1600" b="1" kern="0">
                <a:solidFill>
                  <a:schemeClr val="tx2"/>
                </a:solidFill>
              </a:rPr>
              <a:t>ờng độ thiết kế </a:t>
            </a:r>
          </a:p>
        </p:txBody>
      </p:sp>
      <p:sp>
        <p:nvSpPr>
          <p:cNvPr id="12" name="Rectangle 11">
            <a:extLst>
              <a:ext uri="{FF2B5EF4-FFF2-40B4-BE49-F238E27FC236}">
                <a16:creationId xmlns:a16="http://schemas.microsoft.com/office/drawing/2014/main" id="{EEC25A7E-9F38-4CA4-BD56-BE708FA748C7}"/>
              </a:ext>
            </a:extLst>
          </p:cNvPr>
          <p:cNvSpPr/>
          <p:nvPr/>
        </p:nvSpPr>
        <p:spPr>
          <a:xfrm>
            <a:off x="464497" y="3347855"/>
            <a:ext cx="5270995" cy="338554"/>
          </a:xfrm>
          <a:prstGeom prst="rect">
            <a:avLst/>
          </a:prstGeom>
        </p:spPr>
        <p:txBody>
          <a:bodyPr wrap="none">
            <a:spAutoFit/>
          </a:bodyPr>
          <a:lstStyle/>
          <a:p>
            <a:r>
              <a:rPr lang="en-US" sz="1600">
                <a:latin typeface="+mj-lt"/>
                <a:ea typeface="Times New Roman" panose="02020603050405020304" pitchFamily="18" charset="0"/>
              </a:rPr>
              <a:t>Qd; Cường độ kháng nén thiết kế tại thời điểm 28 ngày </a:t>
            </a:r>
            <a:endParaRPr lang="en-US" sz="1600">
              <a:latin typeface="+mj-lt"/>
            </a:endParaRPr>
          </a:p>
        </p:txBody>
      </p:sp>
      <p:sp>
        <p:nvSpPr>
          <p:cNvPr id="13" name="Rectangle 12">
            <a:extLst>
              <a:ext uri="{FF2B5EF4-FFF2-40B4-BE49-F238E27FC236}">
                <a16:creationId xmlns:a16="http://schemas.microsoft.com/office/drawing/2014/main" id="{A2294ABD-60AF-4299-93C8-E4DF6A445429}"/>
              </a:ext>
            </a:extLst>
          </p:cNvPr>
          <p:cNvSpPr/>
          <p:nvPr/>
        </p:nvSpPr>
        <p:spPr>
          <a:xfrm>
            <a:off x="464497" y="3717187"/>
            <a:ext cx="6096000" cy="584775"/>
          </a:xfrm>
          <a:prstGeom prst="rect">
            <a:avLst/>
          </a:prstGeom>
        </p:spPr>
        <p:txBody>
          <a:bodyPr>
            <a:spAutoFit/>
          </a:bodyPr>
          <a:lstStyle/>
          <a:p>
            <a:r>
              <a:rPr lang="vi-VN" sz="1600"/>
              <a:t>Qf; Cường độ kháng nén tối thiểu trên hiện trường tại thời điểm 28 ngày </a:t>
            </a:r>
            <a:endParaRPr lang="en-US" sz="1600"/>
          </a:p>
        </p:txBody>
      </p:sp>
      <p:sp>
        <p:nvSpPr>
          <p:cNvPr id="14" name="Rectangle 13">
            <a:extLst>
              <a:ext uri="{FF2B5EF4-FFF2-40B4-BE49-F238E27FC236}">
                <a16:creationId xmlns:a16="http://schemas.microsoft.com/office/drawing/2014/main" id="{982C41DF-2A7F-4923-8C83-D662155DDB48}"/>
              </a:ext>
            </a:extLst>
          </p:cNvPr>
          <p:cNvSpPr/>
          <p:nvPr/>
        </p:nvSpPr>
        <p:spPr>
          <a:xfrm>
            <a:off x="486054" y="4349188"/>
            <a:ext cx="6096000" cy="830997"/>
          </a:xfrm>
          <a:prstGeom prst="rect">
            <a:avLst/>
          </a:prstGeom>
        </p:spPr>
        <p:txBody>
          <a:bodyPr>
            <a:spAutoFit/>
          </a:bodyPr>
          <a:lstStyle/>
          <a:p>
            <a:r>
              <a:rPr lang="vi-VN" sz="1600"/>
              <a:t>Qu,phòng thí nghiệm; Cường độ kháng nén tối thiểu trong phòng thí nghiệm tại thời điểm 28 ngày (cường độ cần đạt tới của hỗn hợp trộn thử nhằm xác định tỉ lệ trộn)</a:t>
            </a:r>
            <a:endParaRPr lang="en-US" sz="1600"/>
          </a:p>
        </p:txBody>
      </p:sp>
      <p:sp>
        <p:nvSpPr>
          <p:cNvPr id="15" name="TextBox 14">
            <a:extLst>
              <a:ext uri="{FF2B5EF4-FFF2-40B4-BE49-F238E27FC236}">
                <a16:creationId xmlns:a16="http://schemas.microsoft.com/office/drawing/2014/main" id="{CA6E5BCE-E44A-42EA-8804-2FA28E4462CB}"/>
              </a:ext>
            </a:extLst>
          </p:cNvPr>
          <p:cNvSpPr txBox="1"/>
          <p:nvPr/>
        </p:nvSpPr>
        <p:spPr>
          <a:xfrm>
            <a:off x="7113344" y="1046694"/>
            <a:ext cx="4484323" cy="646331"/>
          </a:xfrm>
          <a:prstGeom prst="rect">
            <a:avLst/>
          </a:prstGeom>
          <a:noFill/>
          <a:ln w="28575">
            <a:solidFill>
              <a:schemeClr val="accent1"/>
            </a:solidFill>
          </a:ln>
        </p:spPr>
        <p:txBody>
          <a:bodyPr wrap="square" rtlCol="0">
            <a:spAutoFit/>
          </a:bodyPr>
          <a:lstStyle/>
          <a:p>
            <a:r>
              <a:rPr lang="en-US"/>
              <a:t>Yêu cầu xi măng của một dự án Đ</a:t>
            </a:r>
            <a:r>
              <a:rPr lang="vi-VN"/>
              <a:t>ư</a:t>
            </a:r>
            <a:r>
              <a:rPr lang="en-US"/>
              <a:t>ờng giao thông tại Đồng bằng Sông Cửu Long</a:t>
            </a:r>
          </a:p>
        </p:txBody>
      </p:sp>
      <p:sp>
        <p:nvSpPr>
          <p:cNvPr id="17" name="TextBox 16">
            <a:extLst>
              <a:ext uri="{FF2B5EF4-FFF2-40B4-BE49-F238E27FC236}">
                <a16:creationId xmlns:a16="http://schemas.microsoft.com/office/drawing/2014/main" id="{E010C557-970A-4AED-8A29-0E8522E66BF3}"/>
              </a:ext>
            </a:extLst>
          </p:cNvPr>
          <p:cNvSpPr txBox="1"/>
          <p:nvPr/>
        </p:nvSpPr>
        <p:spPr>
          <a:xfrm>
            <a:off x="999064" y="1968191"/>
            <a:ext cx="3444373" cy="369332"/>
          </a:xfrm>
          <a:prstGeom prst="rect">
            <a:avLst/>
          </a:prstGeom>
          <a:noFill/>
          <a:ln w="28575">
            <a:solidFill>
              <a:schemeClr val="accent1"/>
            </a:solidFill>
          </a:ln>
        </p:spPr>
        <p:txBody>
          <a:bodyPr wrap="square" rtlCol="0">
            <a:spAutoFit/>
          </a:bodyPr>
          <a:lstStyle/>
          <a:p>
            <a:r>
              <a:rPr lang="en-US"/>
              <a:t>Yêu cầu C</a:t>
            </a:r>
            <a:r>
              <a:rPr lang="vi-VN"/>
              <a:t>ư</a:t>
            </a:r>
            <a:r>
              <a:rPr lang="en-US"/>
              <a:t>ờng độ lớp SIMM</a:t>
            </a:r>
          </a:p>
        </p:txBody>
      </p:sp>
      <p:sp>
        <p:nvSpPr>
          <p:cNvPr id="16" name="Rectangle 15">
            <a:extLst>
              <a:ext uri="{FF2B5EF4-FFF2-40B4-BE49-F238E27FC236}">
                <a16:creationId xmlns:a16="http://schemas.microsoft.com/office/drawing/2014/main" id="{2982B042-61AA-48C7-944D-D2EDBFD39C11}"/>
              </a:ext>
            </a:extLst>
          </p:cNvPr>
          <p:cNvSpPr/>
          <p:nvPr/>
        </p:nvSpPr>
        <p:spPr>
          <a:xfrm>
            <a:off x="594333" y="1308727"/>
            <a:ext cx="3655809" cy="369332"/>
          </a:xfrm>
          <a:prstGeom prst="rect">
            <a:avLst/>
          </a:prstGeom>
        </p:spPr>
        <p:txBody>
          <a:bodyPr wrap="none">
            <a:spAutoFit/>
          </a:bodyPr>
          <a:lstStyle/>
          <a:p>
            <a:r>
              <a:rPr lang="en-US"/>
              <a:t>22 TCN 246-98: tiêu chuẩn ngành</a:t>
            </a:r>
          </a:p>
        </p:txBody>
      </p:sp>
    </p:spTree>
    <p:extLst>
      <p:ext uri="{BB962C8B-B14F-4D97-AF65-F5344CB8AC3E}">
        <p14:creationId xmlns:p14="http://schemas.microsoft.com/office/powerpoint/2010/main" val="7413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112120" y="291022"/>
            <a:ext cx="11774022" cy="500062"/>
          </a:xfrm>
        </p:spPr>
        <p:txBody>
          <a:bodyPr/>
          <a:lstStyle/>
          <a:p>
            <a:br>
              <a:rPr lang="en-GB">
                <a:solidFill>
                  <a:srgbClr val="000000"/>
                </a:solidFill>
              </a:rPr>
            </a:br>
            <a:r>
              <a:rPr lang="en-GB">
                <a:solidFill>
                  <a:srgbClr val="000000"/>
                </a:solidFill>
              </a:rPr>
              <a:t>Yêu cầu kĩ thuật: </a:t>
            </a:r>
            <a:r>
              <a:rPr lang="en-US">
                <a:solidFill>
                  <a:srgbClr val="000000"/>
                </a:solidFill>
              </a:rPr>
              <a:t>ứng dụng </a:t>
            </a:r>
            <a:r>
              <a:rPr lang="en-US" b="1">
                <a:solidFill>
                  <a:srgbClr val="000000"/>
                </a:solidFill>
              </a:rPr>
              <a:t>CPĐD gia cố xi măng </a:t>
            </a:r>
            <a:r>
              <a:rPr lang="en-US">
                <a:solidFill>
                  <a:srgbClr val="000000"/>
                </a:solidFill>
              </a:rPr>
              <a:t>trong các dự án đ</a:t>
            </a:r>
            <a:r>
              <a:rPr lang="vi-VN">
                <a:solidFill>
                  <a:srgbClr val="000000"/>
                </a:solidFill>
              </a:rPr>
              <a:t>ư</a:t>
            </a:r>
            <a:r>
              <a:rPr lang="en-US">
                <a:solidFill>
                  <a:srgbClr val="000000"/>
                </a:solidFill>
              </a:rPr>
              <a:t>ờng giao thông</a:t>
            </a:r>
            <a:br>
              <a:rPr lang="en-US">
                <a:solidFill>
                  <a:srgbClr val="000000"/>
                </a:solidFill>
              </a:rPr>
            </a:br>
            <a:r>
              <a:rPr lang="en-US">
                <a:solidFill>
                  <a:schemeClr val="accent1"/>
                </a:solidFill>
              </a:rPr>
              <a:t>CPĐD gia cố xi măng</a:t>
            </a:r>
            <a:endParaRPr lang="en-US" dirty="0">
              <a:solidFill>
                <a:schemeClr val="accent1"/>
              </a:solidFill>
            </a:endParaRPr>
          </a:p>
        </p:txBody>
      </p:sp>
      <p:pic>
        <p:nvPicPr>
          <p:cNvPr id="11" name="Picture 10">
            <a:extLst>
              <a:ext uri="{FF2B5EF4-FFF2-40B4-BE49-F238E27FC236}">
                <a16:creationId xmlns:a16="http://schemas.microsoft.com/office/drawing/2014/main" id="{6492412D-FCDF-4796-AABE-9326B3EB1193}"/>
              </a:ext>
            </a:extLst>
          </p:cNvPr>
          <p:cNvPicPr>
            <a:picLocks noChangeAspect="1"/>
          </p:cNvPicPr>
          <p:nvPr/>
        </p:nvPicPr>
        <p:blipFill>
          <a:blip r:embed="rId2"/>
          <a:stretch>
            <a:fillRect/>
          </a:stretch>
        </p:blipFill>
        <p:spPr>
          <a:xfrm>
            <a:off x="543012" y="1081438"/>
            <a:ext cx="4136228" cy="2666025"/>
          </a:xfrm>
          <a:prstGeom prst="rect">
            <a:avLst/>
          </a:prstGeom>
        </p:spPr>
      </p:pic>
      <p:pic>
        <p:nvPicPr>
          <p:cNvPr id="2" name="Picture 1">
            <a:extLst>
              <a:ext uri="{FF2B5EF4-FFF2-40B4-BE49-F238E27FC236}">
                <a16:creationId xmlns:a16="http://schemas.microsoft.com/office/drawing/2014/main" id="{8339C061-C684-4F88-A511-1F8A5D78F65F}"/>
              </a:ext>
            </a:extLst>
          </p:cNvPr>
          <p:cNvPicPr>
            <a:picLocks noChangeAspect="1"/>
          </p:cNvPicPr>
          <p:nvPr/>
        </p:nvPicPr>
        <p:blipFill>
          <a:blip r:embed="rId3"/>
          <a:stretch>
            <a:fillRect/>
          </a:stretch>
        </p:blipFill>
        <p:spPr>
          <a:xfrm>
            <a:off x="112119" y="3777522"/>
            <a:ext cx="4998015" cy="2917540"/>
          </a:xfrm>
          <a:prstGeom prst="rect">
            <a:avLst/>
          </a:prstGeom>
        </p:spPr>
      </p:pic>
      <p:pic>
        <p:nvPicPr>
          <p:cNvPr id="4" name="Picture 3">
            <a:extLst>
              <a:ext uri="{FF2B5EF4-FFF2-40B4-BE49-F238E27FC236}">
                <a16:creationId xmlns:a16="http://schemas.microsoft.com/office/drawing/2014/main" id="{4BC6DDFB-2FE2-4F52-BB5E-A65F5FF56564}"/>
              </a:ext>
            </a:extLst>
          </p:cNvPr>
          <p:cNvPicPr>
            <a:picLocks noChangeAspect="1"/>
          </p:cNvPicPr>
          <p:nvPr/>
        </p:nvPicPr>
        <p:blipFill rotWithShape="1">
          <a:blip r:embed="rId4"/>
          <a:srcRect t="10830"/>
          <a:stretch/>
        </p:blipFill>
        <p:spPr>
          <a:xfrm>
            <a:off x="5406378" y="1558977"/>
            <a:ext cx="6479763" cy="725326"/>
          </a:xfrm>
          <a:prstGeom prst="rect">
            <a:avLst/>
          </a:prstGeom>
          <a:ln w="31750">
            <a:solidFill>
              <a:schemeClr val="accent1"/>
            </a:solidFill>
          </a:ln>
        </p:spPr>
      </p:pic>
      <p:sp>
        <p:nvSpPr>
          <p:cNvPr id="5" name="Rectangle 4">
            <a:extLst>
              <a:ext uri="{FF2B5EF4-FFF2-40B4-BE49-F238E27FC236}">
                <a16:creationId xmlns:a16="http://schemas.microsoft.com/office/drawing/2014/main" id="{565AB438-24DB-4530-A45E-1F7F961FC32E}"/>
              </a:ext>
            </a:extLst>
          </p:cNvPr>
          <p:cNvSpPr/>
          <p:nvPr/>
        </p:nvSpPr>
        <p:spPr bwMode="auto">
          <a:xfrm>
            <a:off x="5426439" y="1229193"/>
            <a:ext cx="2473377" cy="269823"/>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b="0" i="0" u="none" strike="noStrike" cap="none" normalizeH="0" baseline="0">
                <a:ln>
                  <a:noFill/>
                </a:ln>
                <a:solidFill>
                  <a:schemeClr val="bg1"/>
                </a:solidFill>
                <a:effectLst/>
                <a:latin typeface="Arial" charset="0"/>
              </a:rPr>
              <a:t>Th</a:t>
            </a:r>
            <a:r>
              <a:rPr lang="en-US">
                <a:solidFill>
                  <a:schemeClr val="bg1"/>
                </a:solidFill>
                <a:latin typeface="Arial" charset="0"/>
              </a:rPr>
              <a:t>ời gian ninh kết</a:t>
            </a:r>
            <a:endParaRPr kumimoji="0" lang="en-US" b="0" i="0" u="none" strike="noStrike" cap="none" normalizeH="0" baseline="0">
              <a:ln>
                <a:noFill/>
              </a:ln>
              <a:solidFill>
                <a:schemeClr val="bg1"/>
              </a:solidFill>
              <a:effectLst/>
              <a:latin typeface="Arial" charset="0"/>
            </a:endParaRPr>
          </a:p>
        </p:txBody>
      </p:sp>
      <p:pic>
        <p:nvPicPr>
          <p:cNvPr id="6" name="Picture 5">
            <a:extLst>
              <a:ext uri="{FF2B5EF4-FFF2-40B4-BE49-F238E27FC236}">
                <a16:creationId xmlns:a16="http://schemas.microsoft.com/office/drawing/2014/main" id="{FE405C50-BC41-451A-A72A-7EB70C67845B}"/>
              </a:ext>
            </a:extLst>
          </p:cNvPr>
          <p:cNvPicPr>
            <a:picLocks noChangeAspect="1"/>
          </p:cNvPicPr>
          <p:nvPr/>
        </p:nvPicPr>
        <p:blipFill>
          <a:blip r:embed="rId5"/>
          <a:stretch>
            <a:fillRect/>
          </a:stretch>
        </p:blipFill>
        <p:spPr>
          <a:xfrm>
            <a:off x="5955106" y="2414451"/>
            <a:ext cx="5951095" cy="4318494"/>
          </a:xfrm>
          <a:prstGeom prst="rect">
            <a:avLst/>
          </a:prstGeom>
        </p:spPr>
      </p:pic>
    </p:spTree>
    <p:extLst>
      <p:ext uri="{BB962C8B-B14F-4D97-AF65-F5344CB8AC3E}">
        <p14:creationId xmlns:p14="http://schemas.microsoft.com/office/powerpoint/2010/main" val="1482039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06922" y="132967"/>
            <a:ext cx="11580283" cy="781433"/>
          </a:xfrm>
        </p:spPr>
        <p:txBody>
          <a:bodyPr/>
          <a:lstStyle/>
          <a:p>
            <a:r>
              <a:rPr lang="en-GB" b="1">
                <a:solidFill>
                  <a:srgbClr val="000000"/>
                </a:solidFill>
              </a:rPr>
              <a:t>Xi măng xỉ lò cao PCB</a:t>
            </a:r>
            <a:r>
              <a:rPr lang="en-GB" b="1" baseline="-25000">
                <a:solidFill>
                  <a:srgbClr val="000000"/>
                </a:solidFill>
              </a:rPr>
              <a:t>BFS</a:t>
            </a:r>
            <a:r>
              <a:rPr lang="en-GB" b="1">
                <a:solidFill>
                  <a:srgbClr val="000000"/>
                </a:solidFill>
              </a:rPr>
              <a:t>40 loại II– TCVN 4316:2007</a:t>
            </a:r>
            <a:br>
              <a:rPr lang="en-GB">
                <a:solidFill>
                  <a:srgbClr val="000000"/>
                </a:solidFill>
              </a:rPr>
            </a:br>
            <a:r>
              <a:rPr lang="en-GB" sz="2000">
                <a:solidFill>
                  <a:srgbClr val="000000"/>
                </a:solidFill>
              </a:rPr>
              <a:t>Đáp </a:t>
            </a:r>
            <a:r>
              <a:rPr lang="en-US" sz="2000">
                <a:solidFill>
                  <a:srgbClr val="000000"/>
                </a:solidFill>
              </a:rPr>
              <a:t>ứng tốt</a:t>
            </a:r>
            <a:r>
              <a:rPr lang="en-GB" sz="2000">
                <a:solidFill>
                  <a:srgbClr val="000000"/>
                </a:solidFill>
              </a:rPr>
              <a:t> cho </a:t>
            </a:r>
            <a:r>
              <a:rPr lang="en-US" sz="2000">
                <a:solidFill>
                  <a:srgbClr val="000000"/>
                </a:solidFill>
              </a:rPr>
              <a:t>ứng dụng </a:t>
            </a:r>
            <a:r>
              <a:rPr lang="en-GB" sz="2000" b="1">
                <a:solidFill>
                  <a:srgbClr val="000000"/>
                </a:solidFill>
              </a:rPr>
              <a:t>CPĐD gia cố xi măng </a:t>
            </a:r>
            <a:r>
              <a:rPr lang="en-GB" sz="2000">
                <a:solidFill>
                  <a:srgbClr val="000000"/>
                </a:solidFill>
              </a:rPr>
              <a:t>và </a:t>
            </a:r>
            <a:r>
              <a:rPr lang="en-GB" sz="2000" err="1">
                <a:solidFill>
                  <a:srgbClr val="000000"/>
                </a:solidFill>
              </a:rPr>
              <a:t>lớp</a:t>
            </a:r>
            <a:r>
              <a:rPr lang="en-GB" sz="2000">
                <a:solidFill>
                  <a:srgbClr val="000000"/>
                </a:solidFill>
              </a:rPr>
              <a:t> </a:t>
            </a:r>
            <a:r>
              <a:rPr lang="en-GB" sz="2000" b="1" dirty="0">
                <a:solidFill>
                  <a:srgbClr val="000000"/>
                </a:solidFill>
              </a:rPr>
              <a:t>Đ</a:t>
            </a:r>
            <a:r>
              <a:rPr lang="en-GB" sz="2000" b="1">
                <a:solidFill>
                  <a:srgbClr val="000000"/>
                </a:solidFill>
              </a:rPr>
              <a:t>ệm </a:t>
            </a:r>
            <a:r>
              <a:rPr lang="en-GB" sz="2000" b="1" dirty="0" err="1">
                <a:solidFill>
                  <a:srgbClr val="000000"/>
                </a:solidFill>
              </a:rPr>
              <a:t>cát</a:t>
            </a:r>
            <a:r>
              <a:rPr lang="en-GB" sz="2000" b="1" dirty="0">
                <a:solidFill>
                  <a:srgbClr val="000000"/>
                </a:solidFill>
              </a:rPr>
              <a:t> </a:t>
            </a:r>
            <a:r>
              <a:rPr lang="en-GB" sz="2000" b="1" dirty="0" err="1">
                <a:solidFill>
                  <a:srgbClr val="000000"/>
                </a:solidFill>
              </a:rPr>
              <a:t>gia</a:t>
            </a:r>
            <a:r>
              <a:rPr lang="en-GB" sz="2000" b="1" dirty="0">
                <a:solidFill>
                  <a:srgbClr val="000000"/>
                </a:solidFill>
              </a:rPr>
              <a:t> </a:t>
            </a:r>
            <a:r>
              <a:rPr lang="en-GB" sz="2000" b="1" dirty="0" err="1">
                <a:solidFill>
                  <a:srgbClr val="000000"/>
                </a:solidFill>
              </a:rPr>
              <a:t>cố</a:t>
            </a:r>
            <a:r>
              <a:rPr lang="en-GB" sz="2000" b="1" dirty="0">
                <a:solidFill>
                  <a:srgbClr val="000000"/>
                </a:solidFill>
              </a:rPr>
              <a:t> </a:t>
            </a:r>
            <a:r>
              <a:rPr lang="en-GB" sz="2000" b="1">
                <a:solidFill>
                  <a:srgbClr val="000000"/>
                </a:solidFill>
              </a:rPr>
              <a:t>xi măng (SIMM)</a:t>
            </a:r>
            <a:endParaRPr lang="en-US" b="1" dirty="0"/>
          </a:p>
        </p:txBody>
      </p:sp>
      <p:graphicFrame>
        <p:nvGraphicFramePr>
          <p:cNvPr id="12" name="Group 25">
            <a:extLst>
              <a:ext uri="{FF2B5EF4-FFF2-40B4-BE49-F238E27FC236}">
                <a16:creationId xmlns:a16="http://schemas.microsoft.com/office/drawing/2014/main" id="{06817709-6385-4691-9FB3-EA0EC65F7D32}"/>
              </a:ext>
            </a:extLst>
          </p:cNvPr>
          <p:cNvGraphicFramePr>
            <a:graphicFrameLocks noGrp="1"/>
          </p:cNvGraphicFramePr>
          <p:nvPr>
            <p:ph idx="1"/>
            <p:extLst>
              <p:ext uri="{D42A27DB-BD31-4B8C-83A1-F6EECF244321}">
                <p14:modId xmlns:p14="http://schemas.microsoft.com/office/powerpoint/2010/main" val="247427640"/>
              </p:ext>
            </p:extLst>
          </p:nvPr>
        </p:nvGraphicFramePr>
        <p:xfrm>
          <a:off x="7346766" y="1162677"/>
          <a:ext cx="4807443" cy="4158831"/>
        </p:xfrm>
        <a:graphic>
          <a:graphicData uri="http://schemas.openxmlformats.org/drawingml/2006/table">
            <a:tbl>
              <a:tblPr/>
              <a:tblGrid>
                <a:gridCol w="3799289">
                  <a:extLst>
                    <a:ext uri="{9D8B030D-6E8A-4147-A177-3AD203B41FA5}">
                      <a16:colId xmlns:a16="http://schemas.microsoft.com/office/drawing/2014/main" val="20000"/>
                    </a:ext>
                  </a:extLst>
                </a:gridCol>
                <a:gridCol w="1008154">
                  <a:extLst>
                    <a:ext uri="{9D8B030D-6E8A-4147-A177-3AD203B41FA5}">
                      <a16:colId xmlns:a16="http://schemas.microsoft.com/office/drawing/2014/main" val="20001"/>
                    </a:ext>
                  </a:extLst>
                </a:gridCol>
              </a:tblGrid>
              <a:tr h="482266">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2400" b="1" i="0" u="none" strike="noStrike" cap="none" normalizeH="0" baseline="0" dirty="0" err="1">
                          <a:ln>
                            <a:noFill/>
                          </a:ln>
                          <a:solidFill>
                            <a:schemeClr val="tx1"/>
                          </a:solidFill>
                          <a:effectLst/>
                          <a:latin typeface="Arial" charset="0"/>
                          <a:cs typeface="Arial" charset="0"/>
                        </a:rPr>
                        <a:t>Tên</a:t>
                      </a:r>
                      <a:r>
                        <a:rPr kumimoji="0" lang="en-US" sz="2400" b="1" i="0" u="none" strike="noStrike" cap="none" normalizeH="0" baseline="0" dirty="0">
                          <a:ln>
                            <a:noFill/>
                          </a:ln>
                          <a:solidFill>
                            <a:schemeClr val="tx1"/>
                          </a:solidFill>
                          <a:effectLst/>
                          <a:latin typeface="Arial" charset="0"/>
                          <a:cs typeface="Arial" charset="0"/>
                        </a:rPr>
                        <a:t> </a:t>
                      </a:r>
                      <a:r>
                        <a:rPr kumimoji="0" lang="en-US" sz="2400" b="1" i="0" u="none" strike="noStrike" cap="none" normalizeH="0" baseline="0" err="1">
                          <a:ln>
                            <a:noFill/>
                          </a:ln>
                          <a:solidFill>
                            <a:schemeClr val="tx1"/>
                          </a:solidFill>
                          <a:effectLst/>
                          <a:latin typeface="Arial" charset="0"/>
                          <a:cs typeface="Arial" charset="0"/>
                        </a:rPr>
                        <a:t>dự</a:t>
                      </a:r>
                      <a:r>
                        <a:rPr kumimoji="0" lang="en-US" sz="2400" b="1" i="0" u="none" strike="noStrike" cap="none" normalizeH="0" baseline="0">
                          <a:ln>
                            <a:noFill/>
                          </a:ln>
                          <a:solidFill>
                            <a:schemeClr val="tx1"/>
                          </a:solidFill>
                          <a:effectLst/>
                          <a:latin typeface="Arial" charset="0"/>
                          <a:cs typeface="Arial" charset="0"/>
                        </a:rPr>
                        <a:t> án tham khảo</a:t>
                      </a:r>
                      <a:endParaRPr kumimoji="0" lang="en-US" sz="2400" b="1"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8F1D"/>
                    </a:solidFill>
                  </a:tcPr>
                </a:tc>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US" sz="2400" b="1" i="0" u="none" strike="noStrike" cap="none" normalizeH="0" baseline="0" dirty="0" err="1">
                          <a:ln>
                            <a:noFill/>
                          </a:ln>
                          <a:solidFill>
                            <a:schemeClr val="tx1"/>
                          </a:solidFill>
                          <a:effectLst/>
                          <a:latin typeface="Arial" charset="0"/>
                          <a:cs typeface="Arial" charset="0"/>
                        </a:rPr>
                        <a:t>Vị</a:t>
                      </a:r>
                      <a:r>
                        <a:rPr kumimoji="0" lang="en-US" sz="2400" b="1" i="0" u="none" strike="noStrike" cap="none" normalizeH="0" baseline="0" dirty="0">
                          <a:ln>
                            <a:noFill/>
                          </a:ln>
                          <a:solidFill>
                            <a:schemeClr val="tx1"/>
                          </a:solidFill>
                          <a:effectLst/>
                          <a:latin typeface="Arial" charset="0"/>
                          <a:cs typeface="Arial" charset="0"/>
                        </a:rPr>
                        <a:t> </a:t>
                      </a:r>
                      <a:r>
                        <a:rPr kumimoji="0" lang="en-US" sz="2400" b="1" i="0" u="none" strike="noStrike" cap="none" normalizeH="0" baseline="0" dirty="0" err="1">
                          <a:ln>
                            <a:noFill/>
                          </a:ln>
                          <a:solidFill>
                            <a:schemeClr val="tx1"/>
                          </a:solidFill>
                          <a:effectLst/>
                          <a:latin typeface="Arial" charset="0"/>
                          <a:cs typeface="Arial" charset="0"/>
                        </a:rPr>
                        <a:t>trí</a:t>
                      </a:r>
                      <a:endParaRPr kumimoji="0" lang="en-US" sz="2400" b="1"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8F1D"/>
                    </a:solidFill>
                  </a:tcPr>
                </a:tc>
                <a:extLst>
                  <a:ext uri="{0D108BD9-81ED-4DB2-BD59-A6C34878D82A}">
                    <a16:rowId xmlns:a16="http://schemas.microsoft.com/office/drawing/2014/main" val="10000"/>
                  </a:ext>
                </a:extLst>
              </a:tr>
              <a:tr h="1027148">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GB" sz="1600" b="1" i="0" u="none" strike="noStrike" cap="none" normalizeH="0" baseline="0" dirty="0" err="1">
                          <a:ln>
                            <a:noFill/>
                          </a:ln>
                          <a:solidFill>
                            <a:schemeClr val="tx1"/>
                          </a:solidFill>
                          <a:effectLst/>
                          <a:latin typeface="Arial" charset="0"/>
                          <a:cs typeface="Arial" charset="0"/>
                        </a:rPr>
                        <a:t>Đường</a:t>
                      </a:r>
                      <a:r>
                        <a:rPr kumimoji="0" lang="en-GB" sz="1600" b="1" i="0" u="none" strike="noStrike" cap="none" normalizeH="0" baseline="0" dirty="0">
                          <a:ln>
                            <a:noFill/>
                          </a:ln>
                          <a:solidFill>
                            <a:schemeClr val="tx1"/>
                          </a:solidFill>
                          <a:effectLst/>
                          <a:latin typeface="Arial" charset="0"/>
                          <a:cs typeface="Arial" charset="0"/>
                        </a:rPr>
                        <a:t> </a:t>
                      </a:r>
                      <a:r>
                        <a:rPr kumimoji="0" lang="en-GB" sz="1600" b="1" i="0" u="none" strike="noStrike" cap="none" normalizeH="0" baseline="0" dirty="0" err="1">
                          <a:ln>
                            <a:noFill/>
                          </a:ln>
                          <a:solidFill>
                            <a:schemeClr val="tx1"/>
                          </a:solidFill>
                          <a:effectLst/>
                          <a:latin typeface="Arial" charset="0"/>
                          <a:cs typeface="Arial" charset="0"/>
                        </a:rPr>
                        <a:t>cao</a:t>
                      </a:r>
                      <a:r>
                        <a:rPr kumimoji="0" lang="en-GB" sz="1600" b="1" i="0" u="none" strike="noStrike" cap="none" normalizeH="0" baseline="0" dirty="0">
                          <a:ln>
                            <a:noFill/>
                          </a:ln>
                          <a:solidFill>
                            <a:schemeClr val="tx1"/>
                          </a:solidFill>
                          <a:effectLst/>
                          <a:latin typeface="Arial" charset="0"/>
                          <a:cs typeface="Arial" charset="0"/>
                        </a:rPr>
                        <a:t> </a:t>
                      </a:r>
                      <a:r>
                        <a:rPr kumimoji="0" lang="en-GB" sz="1600" b="1" i="0" u="none" strike="noStrike" cap="none" normalizeH="0" baseline="0" dirty="0" err="1">
                          <a:ln>
                            <a:noFill/>
                          </a:ln>
                          <a:solidFill>
                            <a:schemeClr val="tx1"/>
                          </a:solidFill>
                          <a:effectLst/>
                          <a:latin typeface="Arial" charset="0"/>
                          <a:cs typeface="Arial" charset="0"/>
                        </a:rPr>
                        <a:t>tốc</a:t>
                      </a:r>
                      <a:r>
                        <a:rPr kumimoji="0" lang="en-GB" sz="1600" b="1" i="0" u="none" strike="noStrike" cap="none" normalizeH="0" baseline="0" dirty="0">
                          <a:ln>
                            <a:noFill/>
                          </a:ln>
                          <a:solidFill>
                            <a:schemeClr val="tx1"/>
                          </a:solidFill>
                          <a:effectLst/>
                          <a:latin typeface="Arial" charset="0"/>
                          <a:cs typeface="Arial" charset="0"/>
                        </a:rPr>
                        <a:t> </a:t>
                      </a:r>
                      <a:r>
                        <a:rPr kumimoji="0" lang="en-GB" sz="1600" b="1" i="0" u="none" strike="noStrike" cap="none" normalizeH="0" baseline="0" dirty="0" err="1">
                          <a:ln>
                            <a:noFill/>
                          </a:ln>
                          <a:solidFill>
                            <a:schemeClr val="tx1"/>
                          </a:solidFill>
                          <a:effectLst/>
                          <a:latin typeface="Arial" charset="0"/>
                          <a:cs typeface="Arial" charset="0"/>
                        </a:rPr>
                        <a:t>Bắc</a:t>
                      </a:r>
                      <a:r>
                        <a:rPr kumimoji="0" lang="en-GB" sz="1600" b="1" i="0" u="none" strike="noStrike" cap="none" normalizeH="0" baseline="0" dirty="0">
                          <a:ln>
                            <a:noFill/>
                          </a:ln>
                          <a:solidFill>
                            <a:schemeClr val="tx1"/>
                          </a:solidFill>
                          <a:effectLst/>
                          <a:latin typeface="Arial" charset="0"/>
                          <a:cs typeface="Arial" charset="0"/>
                        </a:rPr>
                        <a:t>-Nam</a:t>
                      </a:r>
                    </a:p>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GB" sz="1600" b="1" i="0" u="none" strike="noStrike" cap="none" normalizeH="0" baseline="0" dirty="0" err="1">
                          <a:ln>
                            <a:noFill/>
                          </a:ln>
                          <a:solidFill>
                            <a:schemeClr val="tx1"/>
                          </a:solidFill>
                          <a:effectLst/>
                          <a:latin typeface="Arial" charset="0"/>
                          <a:cs typeface="Arial" charset="0"/>
                        </a:rPr>
                        <a:t>Đoạn</a:t>
                      </a:r>
                      <a:r>
                        <a:rPr kumimoji="0" lang="en-GB" sz="1600" b="1" i="0" u="none" strike="noStrike" cap="none" normalizeH="0" baseline="0" dirty="0">
                          <a:ln>
                            <a:noFill/>
                          </a:ln>
                          <a:solidFill>
                            <a:schemeClr val="tx1"/>
                          </a:solidFill>
                          <a:effectLst/>
                          <a:latin typeface="Arial" charset="0"/>
                          <a:cs typeface="Arial" charset="0"/>
                        </a:rPr>
                        <a:t> </a:t>
                      </a:r>
                      <a:r>
                        <a:rPr kumimoji="0" lang="en-GB" sz="1600" b="1" i="0" u="none" strike="noStrike" cap="none" normalizeH="0" baseline="0" dirty="0">
                          <a:ln>
                            <a:noFill/>
                          </a:ln>
                          <a:solidFill>
                            <a:schemeClr val="accent1"/>
                          </a:solidFill>
                          <a:effectLst/>
                          <a:latin typeface="Arial" charset="0"/>
                          <a:cs typeface="Arial" charset="0"/>
                        </a:rPr>
                        <a:t>Long </a:t>
                      </a:r>
                      <a:r>
                        <a:rPr kumimoji="0" lang="en-GB" sz="1600" b="1" i="0" u="none" strike="noStrike" cap="none" normalizeH="0" baseline="0" dirty="0" err="1">
                          <a:ln>
                            <a:noFill/>
                          </a:ln>
                          <a:solidFill>
                            <a:schemeClr val="accent1"/>
                          </a:solidFill>
                          <a:effectLst/>
                          <a:latin typeface="Arial" charset="0"/>
                          <a:cs typeface="Arial" charset="0"/>
                        </a:rPr>
                        <a:t>Thành-Dầu</a:t>
                      </a:r>
                      <a:r>
                        <a:rPr kumimoji="0" lang="en-GB" sz="1600" b="1" i="0" u="none" strike="noStrike" cap="none" normalizeH="0" baseline="0" dirty="0">
                          <a:ln>
                            <a:noFill/>
                          </a:ln>
                          <a:solidFill>
                            <a:schemeClr val="accent1"/>
                          </a:solidFill>
                          <a:effectLst/>
                          <a:latin typeface="Arial" charset="0"/>
                          <a:cs typeface="Arial" charset="0"/>
                        </a:rPr>
                        <a:t> </a:t>
                      </a:r>
                      <a:r>
                        <a:rPr kumimoji="0" lang="en-GB" sz="1600" b="1" i="0" u="none" strike="noStrike" cap="none" normalizeH="0" baseline="0" err="1">
                          <a:ln>
                            <a:noFill/>
                          </a:ln>
                          <a:solidFill>
                            <a:schemeClr val="accent1"/>
                          </a:solidFill>
                          <a:effectLst/>
                          <a:latin typeface="Arial" charset="0"/>
                          <a:cs typeface="Arial" charset="0"/>
                        </a:rPr>
                        <a:t>Giây</a:t>
                      </a:r>
                      <a:r>
                        <a:rPr kumimoji="0" lang="en-GB" sz="1600" b="1" i="0" u="none" strike="noStrike" cap="none" normalizeH="0" baseline="0">
                          <a:ln>
                            <a:noFill/>
                          </a:ln>
                          <a:solidFill>
                            <a:schemeClr val="accent1"/>
                          </a:solidFill>
                          <a:effectLst/>
                          <a:latin typeface="Arial" charset="0"/>
                          <a:cs typeface="Arial" charset="0"/>
                        </a:rPr>
                        <a:t> </a:t>
                      </a:r>
                    </a:p>
                    <a:p>
                      <a:pPr marL="0" marR="0" lvl="0" indent="0" algn="ctr" defTabSz="914400" rtl="0" eaLnBrk="0" fontAlgn="base" latinLnBrk="0" hangingPunct="0">
                        <a:lnSpc>
                          <a:spcPct val="100000"/>
                        </a:lnSpc>
                        <a:spcBef>
                          <a:spcPct val="20000"/>
                        </a:spcBef>
                        <a:spcAft>
                          <a:spcPct val="30000"/>
                        </a:spcAft>
                        <a:buClr>
                          <a:schemeClr val="accent1"/>
                        </a:buClr>
                        <a:buSzTx/>
                        <a:buFont typeface="Times" pitchFamily="34" charset="0"/>
                        <a:buNone/>
                        <a:tabLst/>
                      </a:pPr>
                      <a:r>
                        <a:rPr kumimoji="0" lang="en-GB" sz="1600" b="1" i="0" u="none" strike="noStrike" cap="none" normalizeH="0" baseline="0">
                          <a:ln>
                            <a:noFill/>
                          </a:ln>
                          <a:solidFill>
                            <a:schemeClr val="tx1"/>
                          </a:solidFill>
                          <a:effectLst/>
                          <a:latin typeface="Arial" charset="0"/>
                          <a:cs typeface="Arial" charset="0"/>
                        </a:rPr>
                        <a:t>gói </a:t>
                      </a:r>
                      <a:r>
                        <a:rPr kumimoji="0" lang="en-GB" sz="1600" b="1" i="0" u="none" strike="noStrike" cap="none" normalizeH="0" baseline="0" dirty="0" err="1">
                          <a:ln>
                            <a:noFill/>
                          </a:ln>
                          <a:solidFill>
                            <a:schemeClr val="tx1"/>
                          </a:solidFill>
                          <a:effectLst/>
                          <a:latin typeface="Arial" charset="0"/>
                          <a:cs typeface="Arial" charset="0"/>
                        </a:rPr>
                        <a:t>số</a:t>
                      </a:r>
                      <a:r>
                        <a:rPr kumimoji="0" lang="en-GB" sz="1600" b="1" i="0" u="none" strike="noStrike" cap="none" normalizeH="0" baseline="0" dirty="0">
                          <a:ln>
                            <a:noFill/>
                          </a:ln>
                          <a:solidFill>
                            <a:schemeClr val="tx1"/>
                          </a:solidFill>
                          <a:effectLst/>
                          <a:latin typeface="Arial" charset="0"/>
                          <a:cs typeface="Arial" charset="0"/>
                        </a:rPr>
                        <a:t> 2 </a:t>
                      </a:r>
                      <a:r>
                        <a:rPr kumimoji="0" lang="en-GB" sz="1600" b="1" i="0" u="none" strike="noStrike" cap="none" normalizeH="0" baseline="0" dirty="0" err="1">
                          <a:ln>
                            <a:noFill/>
                          </a:ln>
                          <a:solidFill>
                            <a:schemeClr val="tx1"/>
                          </a:solidFill>
                          <a:effectLst/>
                          <a:latin typeface="Arial" charset="0"/>
                          <a:cs typeface="Arial" charset="0"/>
                        </a:rPr>
                        <a:t>và</a:t>
                      </a:r>
                      <a:r>
                        <a:rPr kumimoji="0" lang="en-GB" sz="1600" b="1" i="0" u="none" strike="noStrike" cap="none" normalizeH="0" baseline="0" dirty="0">
                          <a:ln>
                            <a:noFill/>
                          </a:ln>
                          <a:solidFill>
                            <a:schemeClr val="tx1"/>
                          </a:solidFill>
                          <a:effectLst/>
                          <a:latin typeface="Arial" charset="0"/>
                          <a:cs typeface="Arial" charset="0"/>
                        </a:rPr>
                        <a:t> 3</a:t>
                      </a:r>
                      <a:endParaRPr kumimoji="0" lang="en-US" sz="1600" b="1"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a:ln>
                            <a:noFill/>
                          </a:ln>
                          <a:solidFill>
                            <a:schemeClr val="tx1"/>
                          </a:solidFill>
                          <a:effectLst/>
                          <a:latin typeface="Arial" charset="0"/>
                          <a:cs typeface="Arial" charset="0"/>
                        </a:rPr>
                        <a:t>Đồng Nai</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4732">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dirty="0" err="1">
                          <a:ln>
                            <a:noFill/>
                          </a:ln>
                          <a:solidFill>
                            <a:schemeClr val="tx1"/>
                          </a:solidFill>
                          <a:effectLst/>
                          <a:latin typeface="Arial" charset="0"/>
                          <a:cs typeface="Arial" charset="0"/>
                        </a:rPr>
                        <a:t>Đường</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vành</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đai</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err="1">
                          <a:ln>
                            <a:noFill/>
                          </a:ln>
                          <a:solidFill>
                            <a:schemeClr val="tx1"/>
                          </a:solidFill>
                          <a:effectLst/>
                          <a:latin typeface="Arial" charset="0"/>
                          <a:cs typeface="Arial" charset="0"/>
                        </a:rPr>
                        <a:t>ngoài</a:t>
                      </a:r>
                      <a:r>
                        <a:rPr kumimoji="0" lang="en-US" sz="1600" b="1" i="0" u="none" strike="noStrike" cap="none" normalizeH="0" baseline="0">
                          <a:ln>
                            <a:noFill/>
                          </a:ln>
                          <a:solidFill>
                            <a:schemeClr val="tx1"/>
                          </a:solidFill>
                          <a:effectLst/>
                          <a:latin typeface="Arial" charset="0"/>
                          <a:cs typeface="Arial" charset="0"/>
                        </a:rPr>
                        <a:t> </a:t>
                      </a:r>
                    </a:p>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a:ln>
                            <a:noFill/>
                          </a:ln>
                          <a:solidFill>
                            <a:schemeClr val="tx1"/>
                          </a:solidFill>
                          <a:effectLst/>
                          <a:latin typeface="Arial" charset="0"/>
                          <a:cs typeface="Arial" charset="0"/>
                        </a:rPr>
                        <a:t>Tân </a:t>
                      </a:r>
                      <a:r>
                        <a:rPr kumimoji="0" lang="en-US" sz="1600" b="1" i="0" u="none" strike="noStrike" cap="none" normalizeH="0" baseline="0" dirty="0" err="1">
                          <a:ln>
                            <a:noFill/>
                          </a:ln>
                          <a:solidFill>
                            <a:schemeClr val="tx1"/>
                          </a:solidFill>
                          <a:effectLst/>
                          <a:latin typeface="Arial" charset="0"/>
                          <a:cs typeface="Arial" charset="0"/>
                        </a:rPr>
                        <a:t>Sơn</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Nhất-Bình</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Lợi</a:t>
                      </a:r>
                      <a:endParaRPr kumimoji="0" lang="en-US" sz="1600" b="1"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4732">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dirty="0" err="1">
                          <a:ln>
                            <a:noFill/>
                          </a:ln>
                          <a:solidFill>
                            <a:schemeClr val="tx1"/>
                          </a:solidFill>
                          <a:effectLst/>
                          <a:latin typeface="Arial" charset="0"/>
                          <a:cs typeface="Arial" charset="0"/>
                        </a:rPr>
                        <a:t>Dự</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án</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khu</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dân</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cư</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err="1">
                          <a:ln>
                            <a:noFill/>
                          </a:ln>
                          <a:solidFill>
                            <a:schemeClr val="tx1"/>
                          </a:solidFill>
                          <a:effectLst/>
                          <a:latin typeface="Arial" charset="0"/>
                          <a:cs typeface="Arial" charset="0"/>
                        </a:rPr>
                        <a:t>phức</a:t>
                      </a:r>
                      <a:r>
                        <a:rPr kumimoji="0" lang="en-US" sz="1600" b="1" i="0" u="none" strike="noStrike" cap="none" normalizeH="0" baseline="0">
                          <a:ln>
                            <a:noFill/>
                          </a:ln>
                          <a:solidFill>
                            <a:schemeClr val="tx1"/>
                          </a:solidFill>
                          <a:effectLst/>
                          <a:latin typeface="Arial" charset="0"/>
                          <a:cs typeface="Arial" charset="0"/>
                        </a:rPr>
                        <a:t> hợp</a:t>
                      </a:r>
                    </a:p>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Đại</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Quang</a:t>
                      </a:r>
                      <a:r>
                        <a:rPr kumimoji="0" lang="en-US" sz="1600" b="1" i="0" u="none" strike="noStrike" cap="none" normalizeH="0" baseline="0" dirty="0">
                          <a:ln>
                            <a:noFill/>
                          </a:ln>
                          <a:solidFill>
                            <a:schemeClr val="tx1"/>
                          </a:solidFill>
                          <a:effectLst/>
                          <a:latin typeface="Arial" charset="0"/>
                          <a:cs typeface="Arial" charset="0"/>
                        </a:rPr>
                        <a:t> Minh</a:t>
                      </a: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4732">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dirty="0" err="1">
                          <a:ln>
                            <a:noFill/>
                          </a:ln>
                          <a:solidFill>
                            <a:schemeClr val="tx1"/>
                          </a:solidFill>
                          <a:effectLst/>
                          <a:latin typeface="Arial" charset="0"/>
                          <a:cs typeface="Arial" charset="0"/>
                        </a:rPr>
                        <a:t>Dự</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án</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Bắc</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Thủ</a:t>
                      </a:r>
                      <a:r>
                        <a:rPr kumimoji="0" lang="en-US" sz="1600" b="1" i="0" u="none" strike="noStrike" cap="none" normalizeH="0" baseline="0" dirty="0">
                          <a:ln>
                            <a:noFill/>
                          </a:ln>
                          <a:solidFill>
                            <a:schemeClr val="tx1"/>
                          </a:solidFill>
                          <a:effectLst/>
                          <a:latin typeface="Arial" charset="0"/>
                          <a:cs typeface="Arial" charset="0"/>
                        </a:rPr>
                        <a:t> </a:t>
                      </a:r>
                      <a:r>
                        <a:rPr kumimoji="0" lang="en-US" sz="1600" b="1" i="0" u="none" strike="noStrike" cap="none" normalizeH="0" baseline="0" dirty="0" err="1">
                          <a:ln>
                            <a:noFill/>
                          </a:ln>
                          <a:solidFill>
                            <a:schemeClr val="tx1"/>
                          </a:solidFill>
                          <a:effectLst/>
                          <a:latin typeface="Arial" charset="0"/>
                          <a:cs typeface="Arial" charset="0"/>
                        </a:rPr>
                        <a:t>Thiêm</a:t>
                      </a:r>
                      <a:endParaRPr kumimoji="0" lang="en-US" sz="1600" b="1"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dirty="0">
                          <a:ln>
                            <a:noFill/>
                          </a:ln>
                          <a:solidFill>
                            <a:schemeClr val="tx1"/>
                          </a:solidFill>
                          <a:effectLst/>
                          <a:latin typeface="Arial" charset="0"/>
                          <a:cs typeface="Arial" charset="0"/>
                        </a:rPr>
                        <a:t>HCM</a:t>
                      </a: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5221">
                <a:tc>
                  <a:txBody>
                    <a:bodyPr/>
                    <a:lstStyle/>
                    <a:p>
                      <a:pPr marL="0" marR="0" lvl="0" indent="0" algn="ctr"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a:ln>
                            <a:noFill/>
                          </a:ln>
                          <a:solidFill>
                            <a:schemeClr val="tx1"/>
                          </a:solidFill>
                          <a:effectLst/>
                          <a:latin typeface="Arial" charset="0"/>
                          <a:cs typeface="Arial" charset="0"/>
                        </a:rPr>
                        <a:t>Trạm thu phí cầu Phú Mỹ</a:t>
                      </a:r>
                      <a:endParaRPr kumimoji="0" lang="en-US" sz="1600" b="1"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30000"/>
                        </a:spcAft>
                        <a:buClr>
                          <a:schemeClr val="accent1"/>
                        </a:buClr>
                        <a:buSzTx/>
                        <a:buFontTx/>
                        <a:buNone/>
                        <a:tabLst/>
                      </a:pPr>
                      <a:r>
                        <a:rPr kumimoji="0" lang="en-US" sz="1600" b="1" i="0" u="none" strike="noStrike" cap="none" normalizeH="0" baseline="0">
                          <a:ln>
                            <a:noFill/>
                          </a:ln>
                          <a:solidFill>
                            <a:schemeClr val="tx1"/>
                          </a:solidFill>
                          <a:effectLst/>
                          <a:latin typeface="Arial" charset="0"/>
                          <a:cs typeface="Arial" charset="0"/>
                        </a:rPr>
                        <a:t>HCM</a:t>
                      </a:r>
                      <a:endParaRPr kumimoji="0" lang="en-US" sz="1600" b="1" i="0" u="none" strike="noStrike" cap="none" normalizeH="0" baseline="0" dirty="0">
                        <a:ln>
                          <a:noFill/>
                        </a:ln>
                        <a:solidFill>
                          <a:schemeClr val="tx1"/>
                        </a:solidFill>
                        <a:effectLst/>
                        <a:latin typeface="Arial" charset="0"/>
                        <a:cs typeface="Arial" charset="0"/>
                      </a:endParaRPr>
                    </a:p>
                  </a:txBody>
                  <a:tcPr marL="27432" marR="27432" marT="18285" marB="1828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9339888"/>
                  </a:ext>
                </a:extLst>
              </a:tr>
            </a:tbl>
          </a:graphicData>
        </a:graphic>
      </p:graphicFrame>
      <p:pic>
        <p:nvPicPr>
          <p:cNvPr id="11" name="Picture 6" descr="IMG_7302">
            <a:extLst>
              <a:ext uri="{FF2B5EF4-FFF2-40B4-BE49-F238E27FC236}">
                <a16:creationId xmlns:a16="http://schemas.microsoft.com/office/drawing/2014/main" id="{3DDE1C32-6B4F-4902-A19A-579B49F4E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45" y="4025816"/>
            <a:ext cx="3700776"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E3A7075-8F58-40C1-8B93-A8EBA00F5733}"/>
              </a:ext>
            </a:extLst>
          </p:cNvPr>
          <p:cNvPicPr>
            <a:picLocks noChangeAspect="1"/>
          </p:cNvPicPr>
          <p:nvPr/>
        </p:nvPicPr>
        <p:blipFill>
          <a:blip r:embed="rId3"/>
          <a:stretch>
            <a:fillRect/>
          </a:stretch>
        </p:blipFill>
        <p:spPr>
          <a:xfrm>
            <a:off x="265554" y="1418490"/>
            <a:ext cx="4029805" cy="2395936"/>
          </a:xfrm>
          <a:prstGeom prst="rect">
            <a:avLst/>
          </a:prstGeom>
        </p:spPr>
      </p:pic>
      <p:pic>
        <p:nvPicPr>
          <p:cNvPr id="14" name="Picture 8" descr="120809 014">
            <a:extLst>
              <a:ext uri="{FF2B5EF4-FFF2-40B4-BE49-F238E27FC236}">
                <a16:creationId xmlns:a16="http://schemas.microsoft.com/office/drawing/2014/main" id="{E5FAC65C-45A4-4163-9420-B26C26F35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46"/>
          <a:stretch>
            <a:fillRect/>
          </a:stretch>
        </p:blipFill>
        <p:spPr bwMode="auto">
          <a:xfrm>
            <a:off x="3067628" y="2294984"/>
            <a:ext cx="3483091" cy="215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IMG_7287">
            <a:extLst>
              <a:ext uri="{FF2B5EF4-FFF2-40B4-BE49-F238E27FC236}">
                <a16:creationId xmlns:a16="http://schemas.microsoft.com/office/drawing/2014/main" id="{00FB0F42-6F5C-4567-9127-913EF2A46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268" y="4500228"/>
            <a:ext cx="2973051" cy="187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963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D029-3CC5-44D3-BBC8-3AA27F5C7F67}"/>
              </a:ext>
            </a:extLst>
          </p:cNvPr>
          <p:cNvSpPr>
            <a:spLocks noGrp="1"/>
          </p:cNvSpPr>
          <p:nvPr>
            <p:ph type="title"/>
          </p:nvPr>
        </p:nvSpPr>
        <p:spPr>
          <a:xfrm>
            <a:off x="305858" y="202427"/>
            <a:ext cx="11580283" cy="500062"/>
          </a:xfrm>
        </p:spPr>
        <p:txBody>
          <a:bodyPr/>
          <a:lstStyle/>
          <a:p>
            <a:r>
              <a:rPr lang="en-US"/>
              <a:t>CÁC LỚP CỌC, MÓNG VÀ MẶT Đ</a:t>
            </a:r>
            <a:r>
              <a:rPr lang="vi-VN"/>
              <a:t>Ư</a:t>
            </a:r>
            <a:r>
              <a:rPr lang="en-US"/>
              <a:t>ỜNG GIAO THÔNG</a:t>
            </a:r>
            <a:endParaRPr lang="en-US" dirty="0"/>
          </a:p>
        </p:txBody>
      </p:sp>
      <p:sp>
        <p:nvSpPr>
          <p:cNvPr id="4" name="Date Placeholder 3">
            <a:extLst>
              <a:ext uri="{FF2B5EF4-FFF2-40B4-BE49-F238E27FC236}">
                <a16:creationId xmlns:a16="http://schemas.microsoft.com/office/drawing/2014/main" id="{62B3EC59-103E-4306-80FB-8B72A54592EA}"/>
              </a:ext>
            </a:extLst>
          </p:cNvPr>
          <p:cNvSpPr>
            <a:spLocks noGrp="1"/>
          </p:cNvSpPr>
          <p:nvPr>
            <p:ph type="dt" sz="half" idx="10"/>
          </p:nvPr>
        </p:nvSpPr>
        <p:spPr/>
        <p:txBody>
          <a:bodyPr/>
          <a:lstStyle/>
          <a:p>
            <a:pPr>
              <a:defRPr/>
            </a:pPr>
            <a:fld id="{F0855E87-0899-48BD-8512-C51C5A87EC8D}" type="datetime1">
              <a:rPr lang="en-GB" smtClean="0"/>
              <a:pPr>
                <a:defRPr/>
              </a:pPr>
              <a:t>29/10/2021</a:t>
            </a:fld>
            <a:endParaRPr lang="en-GB" dirty="0"/>
          </a:p>
        </p:txBody>
      </p:sp>
      <p:pic>
        <p:nvPicPr>
          <p:cNvPr id="6" name="Picture 5">
            <a:extLst>
              <a:ext uri="{FF2B5EF4-FFF2-40B4-BE49-F238E27FC236}">
                <a16:creationId xmlns:a16="http://schemas.microsoft.com/office/drawing/2014/main" id="{9C3C195F-4490-4F19-AFD0-8827FA328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84" y="1069717"/>
            <a:ext cx="11580281" cy="5376196"/>
          </a:xfrm>
          <a:prstGeom prst="rect">
            <a:avLst/>
          </a:prstGeom>
        </p:spPr>
      </p:pic>
      <p:cxnSp>
        <p:nvCxnSpPr>
          <p:cNvPr id="8" name="Straight Arrow Connector 7">
            <a:extLst>
              <a:ext uri="{FF2B5EF4-FFF2-40B4-BE49-F238E27FC236}">
                <a16:creationId xmlns:a16="http://schemas.microsoft.com/office/drawing/2014/main" id="{4E5CE81A-DE34-4F74-9695-D4726CF46203}"/>
              </a:ext>
            </a:extLst>
          </p:cNvPr>
          <p:cNvCxnSpPr/>
          <p:nvPr/>
        </p:nvCxnSpPr>
        <p:spPr bwMode="auto">
          <a:xfrm flipH="1">
            <a:off x="4262517" y="1181928"/>
            <a:ext cx="1299587" cy="112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2B0AB8-628C-4292-A7B1-BD9209C0B23A}"/>
              </a:ext>
            </a:extLst>
          </p:cNvPr>
          <p:cNvCxnSpPr>
            <a:cxnSpLocks/>
          </p:cNvCxnSpPr>
          <p:nvPr/>
        </p:nvCxnSpPr>
        <p:spPr bwMode="auto">
          <a:xfrm flipH="1">
            <a:off x="5889547" y="1932671"/>
            <a:ext cx="899361" cy="1693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2A023E-041C-4541-89BD-699117E82AFC}"/>
              </a:ext>
            </a:extLst>
          </p:cNvPr>
          <p:cNvCxnSpPr>
            <a:cxnSpLocks/>
            <a:stCxn id="26" idx="2"/>
          </p:cNvCxnSpPr>
          <p:nvPr/>
        </p:nvCxnSpPr>
        <p:spPr bwMode="auto">
          <a:xfrm flipH="1">
            <a:off x="5922969" y="2710394"/>
            <a:ext cx="2618155" cy="1249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3E3CD1-B159-457D-9949-9DAE03768287}"/>
              </a:ext>
            </a:extLst>
          </p:cNvPr>
          <p:cNvCxnSpPr>
            <a:cxnSpLocks/>
          </p:cNvCxnSpPr>
          <p:nvPr/>
        </p:nvCxnSpPr>
        <p:spPr bwMode="auto">
          <a:xfrm>
            <a:off x="1485451" y="2669662"/>
            <a:ext cx="1266200" cy="573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EF0CF97-1719-4709-B7B2-518C01F7682E}"/>
              </a:ext>
            </a:extLst>
          </p:cNvPr>
          <p:cNvCxnSpPr>
            <a:cxnSpLocks/>
          </p:cNvCxnSpPr>
          <p:nvPr/>
        </p:nvCxnSpPr>
        <p:spPr bwMode="auto">
          <a:xfrm>
            <a:off x="2005392" y="1719813"/>
            <a:ext cx="649997" cy="710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D03682-0FB8-402B-A664-22FE42D45B41}"/>
              </a:ext>
            </a:extLst>
          </p:cNvPr>
          <p:cNvCxnSpPr>
            <a:cxnSpLocks/>
          </p:cNvCxnSpPr>
          <p:nvPr/>
        </p:nvCxnSpPr>
        <p:spPr bwMode="auto">
          <a:xfrm flipH="1">
            <a:off x="6081177" y="3466246"/>
            <a:ext cx="2914823" cy="968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EC27F69-E1B3-4F22-BB86-D506A5AB0F58}"/>
              </a:ext>
            </a:extLst>
          </p:cNvPr>
          <p:cNvCxnSpPr>
            <a:cxnSpLocks/>
            <a:stCxn id="33" idx="2"/>
          </p:cNvCxnSpPr>
          <p:nvPr/>
        </p:nvCxnSpPr>
        <p:spPr bwMode="auto">
          <a:xfrm>
            <a:off x="1795109" y="4096369"/>
            <a:ext cx="4629133" cy="766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371A803-217D-427A-BCBC-A3E0531E0B21}"/>
              </a:ext>
            </a:extLst>
          </p:cNvPr>
          <p:cNvSpPr txBox="1"/>
          <p:nvPr/>
        </p:nvSpPr>
        <p:spPr>
          <a:xfrm flipH="1">
            <a:off x="929083" y="1548223"/>
            <a:ext cx="1219199"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err="1">
                <a:solidFill>
                  <a:srgbClr val="FF0000"/>
                </a:solidFill>
              </a:rPr>
              <a:t>Vai</a:t>
            </a:r>
            <a:r>
              <a:rPr lang="en-US" sz="1600" dirty="0">
                <a:solidFill>
                  <a:srgbClr val="FF0000"/>
                </a:solidFill>
              </a:rPr>
              <a:t> đ</a:t>
            </a:r>
            <a:r>
              <a:rPr lang="vi-VN" sz="1600" dirty="0">
                <a:solidFill>
                  <a:srgbClr val="FF0000"/>
                </a:solidFill>
              </a:rPr>
              <a:t>ư</a:t>
            </a:r>
            <a:r>
              <a:rPr lang="en-US" sz="1600" dirty="0" err="1">
                <a:solidFill>
                  <a:srgbClr val="FF0000"/>
                </a:solidFill>
              </a:rPr>
              <a:t>ờng</a:t>
            </a:r>
            <a:endParaRPr lang="en-US" sz="1600" dirty="0">
              <a:solidFill>
                <a:srgbClr val="FF0000"/>
              </a:solidFill>
            </a:endParaRPr>
          </a:p>
        </p:txBody>
      </p:sp>
      <p:sp>
        <p:nvSpPr>
          <p:cNvPr id="26" name="TextBox 25">
            <a:extLst>
              <a:ext uri="{FF2B5EF4-FFF2-40B4-BE49-F238E27FC236}">
                <a16:creationId xmlns:a16="http://schemas.microsoft.com/office/drawing/2014/main" id="{0630F478-B172-444B-AC1D-6ED6E7B172C4}"/>
              </a:ext>
            </a:extLst>
          </p:cNvPr>
          <p:cNvSpPr txBox="1"/>
          <p:nvPr/>
        </p:nvSpPr>
        <p:spPr>
          <a:xfrm flipH="1">
            <a:off x="7031233" y="2371840"/>
            <a:ext cx="3019783"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err="1">
                <a:solidFill>
                  <a:srgbClr val="FF0000"/>
                </a:solidFill>
              </a:rPr>
              <a:t>Lớp</a:t>
            </a:r>
            <a:r>
              <a:rPr lang="en-US" sz="1600" dirty="0">
                <a:solidFill>
                  <a:srgbClr val="FF0000"/>
                </a:solidFill>
              </a:rPr>
              <a:t> </a:t>
            </a:r>
            <a:r>
              <a:rPr lang="en-US" sz="1600" dirty="0" err="1">
                <a:solidFill>
                  <a:srgbClr val="FF0000"/>
                </a:solidFill>
              </a:rPr>
              <a:t>đá</a:t>
            </a:r>
            <a:r>
              <a:rPr lang="en-US" sz="1600" dirty="0">
                <a:solidFill>
                  <a:srgbClr val="FF0000"/>
                </a:solidFill>
              </a:rPr>
              <a:t> </a:t>
            </a:r>
            <a:r>
              <a:rPr lang="en-US" sz="1600" dirty="0" err="1">
                <a:solidFill>
                  <a:srgbClr val="FF0000"/>
                </a:solidFill>
              </a:rPr>
              <a:t>dăm</a:t>
            </a:r>
            <a:r>
              <a:rPr lang="en-US" sz="1600" dirty="0">
                <a:solidFill>
                  <a:srgbClr val="FF0000"/>
                </a:solidFill>
              </a:rPr>
              <a:t> </a:t>
            </a:r>
            <a:r>
              <a:rPr lang="en-US" sz="1600" dirty="0" err="1">
                <a:solidFill>
                  <a:srgbClr val="FF0000"/>
                </a:solidFill>
              </a:rPr>
              <a:t>thâm</a:t>
            </a:r>
            <a:r>
              <a:rPr lang="en-US" sz="1600" dirty="0">
                <a:solidFill>
                  <a:srgbClr val="FF0000"/>
                </a:solidFill>
              </a:rPr>
              <a:t> </a:t>
            </a:r>
            <a:r>
              <a:rPr lang="en-US" sz="1600" dirty="0" err="1">
                <a:solidFill>
                  <a:srgbClr val="FF0000"/>
                </a:solidFill>
              </a:rPr>
              <a:t>nhập</a:t>
            </a:r>
            <a:r>
              <a:rPr lang="en-US" sz="1600" dirty="0">
                <a:solidFill>
                  <a:srgbClr val="FF0000"/>
                </a:solidFill>
              </a:rPr>
              <a:t> </a:t>
            </a:r>
            <a:r>
              <a:rPr lang="en-US" sz="1600" dirty="0" err="1">
                <a:solidFill>
                  <a:srgbClr val="FF0000"/>
                </a:solidFill>
              </a:rPr>
              <a:t>nhựa</a:t>
            </a:r>
            <a:endParaRPr lang="en-US" sz="1600" dirty="0">
              <a:solidFill>
                <a:srgbClr val="FF0000"/>
              </a:solidFill>
            </a:endParaRPr>
          </a:p>
        </p:txBody>
      </p:sp>
      <p:sp>
        <p:nvSpPr>
          <p:cNvPr id="27" name="TextBox 26">
            <a:extLst>
              <a:ext uri="{FF2B5EF4-FFF2-40B4-BE49-F238E27FC236}">
                <a16:creationId xmlns:a16="http://schemas.microsoft.com/office/drawing/2014/main" id="{80C28907-DC28-4672-9B70-DA67BE9B3A34}"/>
              </a:ext>
            </a:extLst>
          </p:cNvPr>
          <p:cNvSpPr txBox="1"/>
          <p:nvPr/>
        </p:nvSpPr>
        <p:spPr>
          <a:xfrm flipH="1">
            <a:off x="424501" y="2566444"/>
            <a:ext cx="1988905"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solidFill>
                  <a:srgbClr val="FF0000"/>
                </a:solidFill>
              </a:rPr>
              <a:t>M</a:t>
            </a:r>
            <a:r>
              <a:rPr lang="vi-VN" sz="1600" dirty="0">
                <a:solidFill>
                  <a:srgbClr val="FF0000"/>
                </a:solidFill>
              </a:rPr>
              <a:t>ư</a:t>
            </a:r>
            <a:r>
              <a:rPr lang="en-US" sz="1600" dirty="0" err="1">
                <a:solidFill>
                  <a:srgbClr val="FF0000"/>
                </a:solidFill>
              </a:rPr>
              <a:t>ơng</a:t>
            </a:r>
            <a:r>
              <a:rPr lang="en-US" sz="1600" dirty="0">
                <a:solidFill>
                  <a:srgbClr val="FF0000"/>
                </a:solidFill>
              </a:rPr>
              <a:t> </a:t>
            </a:r>
            <a:r>
              <a:rPr lang="en-US" sz="1600" dirty="0" err="1">
                <a:solidFill>
                  <a:srgbClr val="FF0000"/>
                </a:solidFill>
              </a:rPr>
              <a:t>thoát</a:t>
            </a:r>
            <a:r>
              <a:rPr lang="en-US" sz="1600" dirty="0">
                <a:solidFill>
                  <a:srgbClr val="FF0000"/>
                </a:solidFill>
              </a:rPr>
              <a:t> n</a:t>
            </a:r>
            <a:r>
              <a:rPr lang="vi-VN" sz="1600" dirty="0">
                <a:solidFill>
                  <a:srgbClr val="FF0000"/>
                </a:solidFill>
              </a:rPr>
              <a:t>ư</a:t>
            </a:r>
            <a:r>
              <a:rPr lang="en-US" sz="1600" dirty="0" err="1">
                <a:solidFill>
                  <a:srgbClr val="FF0000"/>
                </a:solidFill>
              </a:rPr>
              <a:t>ớc</a:t>
            </a:r>
            <a:endParaRPr lang="en-US" sz="1600" dirty="0">
              <a:solidFill>
                <a:srgbClr val="FF0000"/>
              </a:solidFill>
            </a:endParaRPr>
          </a:p>
        </p:txBody>
      </p:sp>
      <p:sp>
        <p:nvSpPr>
          <p:cNvPr id="28" name="TextBox 27">
            <a:extLst>
              <a:ext uri="{FF2B5EF4-FFF2-40B4-BE49-F238E27FC236}">
                <a16:creationId xmlns:a16="http://schemas.microsoft.com/office/drawing/2014/main" id="{8DC4E068-984F-4294-8920-90E6518161BC}"/>
              </a:ext>
            </a:extLst>
          </p:cNvPr>
          <p:cNvSpPr txBox="1"/>
          <p:nvPr/>
        </p:nvSpPr>
        <p:spPr>
          <a:xfrm flipH="1">
            <a:off x="5767090" y="1696577"/>
            <a:ext cx="2334233"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err="1">
                <a:solidFill>
                  <a:srgbClr val="FF0000"/>
                </a:solidFill>
              </a:rPr>
              <a:t>Lớp</a:t>
            </a:r>
            <a:r>
              <a:rPr lang="en-US" sz="1600" dirty="0">
                <a:solidFill>
                  <a:srgbClr val="FF0000"/>
                </a:solidFill>
              </a:rPr>
              <a:t> </a:t>
            </a:r>
            <a:r>
              <a:rPr lang="en-US" sz="1600" dirty="0" err="1">
                <a:solidFill>
                  <a:srgbClr val="FF0000"/>
                </a:solidFill>
              </a:rPr>
              <a:t>bê</a:t>
            </a:r>
            <a:r>
              <a:rPr lang="en-US" sz="1600" dirty="0">
                <a:solidFill>
                  <a:srgbClr val="FF0000"/>
                </a:solidFill>
              </a:rPr>
              <a:t> </a:t>
            </a:r>
            <a:r>
              <a:rPr lang="en-US" sz="1600" dirty="0" err="1">
                <a:solidFill>
                  <a:srgbClr val="FF0000"/>
                </a:solidFill>
              </a:rPr>
              <a:t>tông</a:t>
            </a:r>
            <a:r>
              <a:rPr lang="en-US" sz="1600" dirty="0">
                <a:solidFill>
                  <a:srgbClr val="FF0000"/>
                </a:solidFill>
              </a:rPr>
              <a:t> </a:t>
            </a:r>
            <a:r>
              <a:rPr lang="en-US" sz="1600" dirty="0" err="1">
                <a:solidFill>
                  <a:srgbClr val="FF0000"/>
                </a:solidFill>
              </a:rPr>
              <a:t>nhựa</a:t>
            </a:r>
            <a:r>
              <a:rPr lang="en-US" sz="1600" dirty="0">
                <a:solidFill>
                  <a:srgbClr val="FF0000"/>
                </a:solidFill>
              </a:rPr>
              <a:t> </a:t>
            </a:r>
            <a:r>
              <a:rPr lang="en-US" sz="1600" dirty="0" err="1">
                <a:solidFill>
                  <a:srgbClr val="FF0000"/>
                </a:solidFill>
              </a:rPr>
              <a:t>chặt</a:t>
            </a:r>
            <a:endParaRPr lang="en-US" sz="1600" dirty="0">
              <a:solidFill>
                <a:srgbClr val="FF0000"/>
              </a:solidFill>
            </a:endParaRPr>
          </a:p>
        </p:txBody>
      </p:sp>
      <p:sp>
        <p:nvSpPr>
          <p:cNvPr id="29" name="TextBox 28">
            <a:extLst>
              <a:ext uri="{FF2B5EF4-FFF2-40B4-BE49-F238E27FC236}">
                <a16:creationId xmlns:a16="http://schemas.microsoft.com/office/drawing/2014/main" id="{58316628-9C9D-4CCF-BBC5-C7E361121EE4}"/>
              </a:ext>
            </a:extLst>
          </p:cNvPr>
          <p:cNvSpPr txBox="1"/>
          <p:nvPr/>
        </p:nvSpPr>
        <p:spPr>
          <a:xfrm flipH="1">
            <a:off x="3523589" y="812597"/>
            <a:ext cx="3117203"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err="1">
                <a:solidFill>
                  <a:srgbClr val="FF0000"/>
                </a:solidFill>
              </a:rPr>
              <a:t>Lớp</a:t>
            </a:r>
            <a:r>
              <a:rPr lang="en-US" dirty="0">
                <a:solidFill>
                  <a:srgbClr val="FF0000"/>
                </a:solidFill>
              </a:rPr>
              <a:t> </a:t>
            </a:r>
            <a:r>
              <a:rPr lang="en-US" dirty="0" err="1">
                <a:solidFill>
                  <a:srgbClr val="FF0000"/>
                </a:solidFill>
              </a:rPr>
              <a:t>bê</a:t>
            </a:r>
            <a:r>
              <a:rPr lang="en-US" dirty="0">
                <a:solidFill>
                  <a:srgbClr val="FF0000"/>
                </a:solidFill>
              </a:rPr>
              <a:t> </a:t>
            </a:r>
            <a:r>
              <a:rPr lang="en-US" dirty="0" err="1">
                <a:solidFill>
                  <a:srgbClr val="FF0000"/>
                </a:solidFill>
              </a:rPr>
              <a:t>tông</a:t>
            </a:r>
            <a:r>
              <a:rPr lang="en-US" dirty="0">
                <a:solidFill>
                  <a:srgbClr val="FF0000"/>
                </a:solidFill>
              </a:rPr>
              <a:t> </a:t>
            </a:r>
            <a:r>
              <a:rPr lang="en-US" dirty="0" err="1">
                <a:solidFill>
                  <a:srgbClr val="FF0000"/>
                </a:solidFill>
              </a:rPr>
              <a:t>láng</a:t>
            </a:r>
            <a:r>
              <a:rPr lang="en-US" dirty="0">
                <a:solidFill>
                  <a:srgbClr val="FF0000"/>
                </a:solidFill>
              </a:rPr>
              <a:t> </a:t>
            </a:r>
            <a:r>
              <a:rPr lang="en-US" dirty="0" err="1">
                <a:solidFill>
                  <a:srgbClr val="FF0000"/>
                </a:solidFill>
              </a:rPr>
              <a:t>nhựa</a:t>
            </a:r>
            <a:endParaRPr lang="en-US" dirty="0">
              <a:solidFill>
                <a:srgbClr val="FF0000"/>
              </a:solidFill>
            </a:endParaRPr>
          </a:p>
        </p:txBody>
      </p:sp>
      <p:sp>
        <p:nvSpPr>
          <p:cNvPr id="31" name="TextBox 30">
            <a:extLst>
              <a:ext uri="{FF2B5EF4-FFF2-40B4-BE49-F238E27FC236}">
                <a16:creationId xmlns:a16="http://schemas.microsoft.com/office/drawing/2014/main" id="{A8A944A8-8C52-4D24-BDE1-3295CCF89551}"/>
              </a:ext>
            </a:extLst>
          </p:cNvPr>
          <p:cNvSpPr txBox="1"/>
          <p:nvPr/>
        </p:nvSpPr>
        <p:spPr>
          <a:xfrm flipH="1">
            <a:off x="8211790" y="2850693"/>
            <a:ext cx="3375606"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err="1">
                <a:solidFill>
                  <a:srgbClr val="FF0000"/>
                </a:solidFill>
              </a:rPr>
              <a:t>Lớp</a:t>
            </a:r>
            <a:r>
              <a:rPr lang="en-US" sz="1600" dirty="0">
                <a:solidFill>
                  <a:srgbClr val="FF0000"/>
                </a:solidFill>
              </a:rPr>
              <a:t> </a:t>
            </a:r>
            <a:r>
              <a:rPr lang="en-US" sz="1600" dirty="0" err="1">
                <a:solidFill>
                  <a:srgbClr val="FF0000"/>
                </a:solidFill>
              </a:rPr>
              <a:t>móng</a:t>
            </a:r>
            <a:r>
              <a:rPr lang="en-US" sz="1600" dirty="0">
                <a:solidFill>
                  <a:srgbClr val="FF0000"/>
                </a:solidFill>
              </a:rPr>
              <a:t> </a:t>
            </a:r>
            <a:r>
              <a:rPr lang="en-US" sz="1600" dirty="0" err="1">
                <a:solidFill>
                  <a:srgbClr val="FF0000"/>
                </a:solidFill>
              </a:rPr>
              <a:t>trên</a:t>
            </a:r>
            <a:r>
              <a:rPr lang="en-US" sz="1600" dirty="0">
                <a:solidFill>
                  <a:srgbClr val="FF0000"/>
                </a:solidFill>
              </a:rPr>
              <a:t> cp </a:t>
            </a:r>
            <a:r>
              <a:rPr lang="en-US" sz="1600" dirty="0" err="1">
                <a:solidFill>
                  <a:srgbClr val="FF0000"/>
                </a:solidFill>
              </a:rPr>
              <a:t>đá</a:t>
            </a:r>
            <a:r>
              <a:rPr lang="en-US" sz="1600" dirty="0">
                <a:solidFill>
                  <a:srgbClr val="FF0000"/>
                </a:solidFill>
              </a:rPr>
              <a:t> </a:t>
            </a:r>
            <a:r>
              <a:rPr lang="en-US" sz="1600" err="1">
                <a:solidFill>
                  <a:srgbClr val="FF0000"/>
                </a:solidFill>
              </a:rPr>
              <a:t>gia</a:t>
            </a:r>
            <a:r>
              <a:rPr lang="en-US" sz="1600">
                <a:solidFill>
                  <a:srgbClr val="FF0000"/>
                </a:solidFill>
              </a:rPr>
              <a:t> cố XM</a:t>
            </a:r>
            <a:endParaRPr lang="en-US" sz="1600" dirty="0">
              <a:solidFill>
                <a:srgbClr val="FF0000"/>
              </a:solidFill>
            </a:endParaRPr>
          </a:p>
        </p:txBody>
      </p:sp>
      <p:sp>
        <p:nvSpPr>
          <p:cNvPr id="33" name="TextBox 32">
            <a:extLst>
              <a:ext uri="{FF2B5EF4-FFF2-40B4-BE49-F238E27FC236}">
                <a16:creationId xmlns:a16="http://schemas.microsoft.com/office/drawing/2014/main" id="{D5725C19-8686-47BB-8B07-2ADB831CC0EB}"/>
              </a:ext>
            </a:extLst>
          </p:cNvPr>
          <p:cNvSpPr txBox="1"/>
          <p:nvPr/>
        </p:nvSpPr>
        <p:spPr>
          <a:xfrm flipH="1">
            <a:off x="441735" y="3757815"/>
            <a:ext cx="2706748"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err="1">
                <a:solidFill>
                  <a:srgbClr val="FF0000"/>
                </a:solidFill>
              </a:rPr>
              <a:t>Lớp</a:t>
            </a:r>
            <a:r>
              <a:rPr lang="en-US" sz="1600" dirty="0">
                <a:solidFill>
                  <a:srgbClr val="FF0000"/>
                </a:solidFill>
              </a:rPr>
              <a:t> </a:t>
            </a:r>
            <a:r>
              <a:rPr lang="en-US" sz="1600" dirty="0" err="1">
                <a:solidFill>
                  <a:srgbClr val="FF0000"/>
                </a:solidFill>
              </a:rPr>
              <a:t>móng</a:t>
            </a:r>
            <a:r>
              <a:rPr lang="en-US" sz="1600" dirty="0">
                <a:solidFill>
                  <a:srgbClr val="FF0000"/>
                </a:solidFill>
              </a:rPr>
              <a:t> d</a:t>
            </a:r>
            <a:r>
              <a:rPr lang="vi-VN" sz="1600" dirty="0">
                <a:solidFill>
                  <a:srgbClr val="FF0000"/>
                </a:solidFill>
              </a:rPr>
              <a:t>ư</a:t>
            </a:r>
            <a:r>
              <a:rPr lang="en-US" sz="1600" dirty="0" err="1">
                <a:solidFill>
                  <a:srgbClr val="FF0000"/>
                </a:solidFill>
              </a:rPr>
              <a:t>ới</a:t>
            </a:r>
            <a:r>
              <a:rPr lang="en-US" sz="1600" dirty="0">
                <a:solidFill>
                  <a:srgbClr val="FF0000"/>
                </a:solidFill>
              </a:rPr>
              <a:t> </a:t>
            </a:r>
            <a:r>
              <a:rPr lang="en-US" sz="1600" dirty="0" err="1">
                <a:solidFill>
                  <a:srgbClr val="FF0000"/>
                </a:solidFill>
              </a:rPr>
              <a:t>cố</a:t>
            </a:r>
            <a:r>
              <a:rPr lang="en-US" sz="1600" dirty="0">
                <a:solidFill>
                  <a:srgbClr val="FF0000"/>
                </a:solidFill>
              </a:rPr>
              <a:t> </a:t>
            </a:r>
            <a:r>
              <a:rPr lang="en-US" sz="1600" dirty="0" err="1">
                <a:solidFill>
                  <a:srgbClr val="FF0000"/>
                </a:solidFill>
              </a:rPr>
              <a:t>kết</a:t>
            </a:r>
            <a:r>
              <a:rPr lang="en-US" sz="1600" dirty="0">
                <a:solidFill>
                  <a:srgbClr val="FF0000"/>
                </a:solidFill>
              </a:rPr>
              <a:t> </a:t>
            </a:r>
            <a:r>
              <a:rPr lang="en-US" sz="1600" dirty="0" err="1">
                <a:solidFill>
                  <a:srgbClr val="FF0000"/>
                </a:solidFill>
              </a:rPr>
              <a:t>đất</a:t>
            </a:r>
            <a:r>
              <a:rPr lang="en-US" sz="1600" dirty="0">
                <a:solidFill>
                  <a:srgbClr val="FF0000"/>
                </a:solidFill>
              </a:rPr>
              <a:t> </a:t>
            </a:r>
          </a:p>
        </p:txBody>
      </p:sp>
      <p:cxnSp>
        <p:nvCxnSpPr>
          <p:cNvPr id="35" name="Straight Arrow Connector 34">
            <a:extLst>
              <a:ext uri="{FF2B5EF4-FFF2-40B4-BE49-F238E27FC236}">
                <a16:creationId xmlns:a16="http://schemas.microsoft.com/office/drawing/2014/main" id="{5C0EBCEB-11A7-4B0D-80EA-B9F10A64D8F9}"/>
              </a:ext>
            </a:extLst>
          </p:cNvPr>
          <p:cNvCxnSpPr/>
          <p:nvPr/>
        </p:nvCxnSpPr>
        <p:spPr bwMode="auto">
          <a:xfrm>
            <a:off x="3697793" y="3228871"/>
            <a:ext cx="1219200" cy="1219200"/>
          </a:xfrm>
          <a:prstGeom prst="straightConnector1">
            <a:avLst/>
          </a:prstGeom>
          <a:solidFill>
            <a:schemeClr val="accent1"/>
          </a:solidFill>
          <a:ln>
            <a:noFill/>
            <a:tailEnd type="triangle"/>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29ACE7C4-676D-4464-87C7-DEFD13270560}"/>
              </a:ext>
            </a:extLst>
          </p:cNvPr>
          <p:cNvCxnSpPr>
            <a:cxnSpLocks/>
          </p:cNvCxnSpPr>
          <p:nvPr/>
        </p:nvCxnSpPr>
        <p:spPr bwMode="auto">
          <a:xfrm flipH="1">
            <a:off x="6424242" y="4127147"/>
            <a:ext cx="3798905" cy="1020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2DE9AB6-286C-4904-8D43-1078549A9D3C}"/>
              </a:ext>
            </a:extLst>
          </p:cNvPr>
          <p:cNvSpPr txBox="1"/>
          <p:nvPr/>
        </p:nvSpPr>
        <p:spPr>
          <a:xfrm flipH="1">
            <a:off x="10274970" y="4096369"/>
            <a:ext cx="1667115"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err="1">
                <a:solidFill>
                  <a:srgbClr val="FF0000"/>
                </a:solidFill>
              </a:rPr>
              <a:t>Vải</a:t>
            </a:r>
            <a:r>
              <a:rPr lang="en-US" sz="1600" dirty="0">
                <a:solidFill>
                  <a:srgbClr val="FF0000"/>
                </a:solidFill>
              </a:rPr>
              <a:t> </a:t>
            </a:r>
            <a:r>
              <a:rPr lang="en-US" sz="1600" dirty="0" err="1">
                <a:solidFill>
                  <a:srgbClr val="FF0000"/>
                </a:solidFill>
              </a:rPr>
              <a:t>địa</a:t>
            </a:r>
            <a:r>
              <a:rPr lang="en-US" sz="1600" dirty="0">
                <a:solidFill>
                  <a:srgbClr val="FF0000"/>
                </a:solidFill>
              </a:rPr>
              <a:t> </a:t>
            </a:r>
            <a:r>
              <a:rPr lang="en-US" sz="1600" dirty="0" err="1">
                <a:solidFill>
                  <a:srgbClr val="FF0000"/>
                </a:solidFill>
              </a:rPr>
              <a:t>kĩ</a:t>
            </a:r>
            <a:r>
              <a:rPr lang="en-US" sz="1600" dirty="0">
                <a:solidFill>
                  <a:srgbClr val="FF0000"/>
                </a:solidFill>
              </a:rPr>
              <a:t> </a:t>
            </a:r>
            <a:r>
              <a:rPr lang="en-US" sz="1600" dirty="0" err="1">
                <a:solidFill>
                  <a:srgbClr val="FF0000"/>
                </a:solidFill>
              </a:rPr>
              <a:t>thuật</a:t>
            </a:r>
            <a:endParaRPr lang="en-US" sz="1600" dirty="0">
              <a:solidFill>
                <a:srgbClr val="FF0000"/>
              </a:solidFill>
            </a:endParaRPr>
          </a:p>
        </p:txBody>
      </p:sp>
      <p:sp>
        <p:nvSpPr>
          <p:cNvPr id="51" name="TextBox 50">
            <a:extLst>
              <a:ext uri="{FF2B5EF4-FFF2-40B4-BE49-F238E27FC236}">
                <a16:creationId xmlns:a16="http://schemas.microsoft.com/office/drawing/2014/main" id="{D3D7199A-95D6-4965-94FE-ADD690A5E6C4}"/>
              </a:ext>
            </a:extLst>
          </p:cNvPr>
          <p:cNvSpPr txBox="1"/>
          <p:nvPr/>
        </p:nvSpPr>
        <p:spPr>
          <a:xfrm flipH="1">
            <a:off x="6081177" y="5560658"/>
            <a:ext cx="1855599" cy="33855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err="1">
                <a:solidFill>
                  <a:srgbClr val="FF0000"/>
                </a:solidFill>
              </a:rPr>
              <a:t>Nền</a:t>
            </a:r>
            <a:r>
              <a:rPr lang="en-US" sz="1600" dirty="0">
                <a:solidFill>
                  <a:srgbClr val="FF0000"/>
                </a:solidFill>
              </a:rPr>
              <a:t> </a:t>
            </a:r>
            <a:r>
              <a:rPr lang="en-US" sz="1600" dirty="0" err="1">
                <a:solidFill>
                  <a:srgbClr val="FF0000"/>
                </a:solidFill>
              </a:rPr>
              <a:t>đất</a:t>
            </a:r>
            <a:r>
              <a:rPr lang="en-US" sz="1600" dirty="0">
                <a:solidFill>
                  <a:srgbClr val="FF0000"/>
                </a:solidFill>
              </a:rPr>
              <a:t> </a:t>
            </a:r>
            <a:r>
              <a:rPr lang="en-US" sz="1600" dirty="0" err="1">
                <a:solidFill>
                  <a:srgbClr val="FF0000"/>
                </a:solidFill>
              </a:rPr>
              <a:t>tự</a:t>
            </a:r>
            <a:r>
              <a:rPr lang="en-US" sz="1600" dirty="0">
                <a:solidFill>
                  <a:srgbClr val="FF0000"/>
                </a:solidFill>
              </a:rPr>
              <a:t> </a:t>
            </a:r>
            <a:r>
              <a:rPr lang="en-US" sz="1600" dirty="0" err="1">
                <a:solidFill>
                  <a:srgbClr val="FF0000"/>
                </a:solidFill>
              </a:rPr>
              <a:t>nhiên</a:t>
            </a:r>
            <a:endParaRPr lang="en-US" sz="1600" dirty="0">
              <a:solidFill>
                <a:srgbClr val="FF0000"/>
              </a:solidFill>
            </a:endParaRPr>
          </a:p>
        </p:txBody>
      </p:sp>
    </p:spTree>
    <p:extLst>
      <p:ext uri="{BB962C8B-B14F-4D97-AF65-F5344CB8AC3E}">
        <p14:creationId xmlns:p14="http://schemas.microsoft.com/office/powerpoint/2010/main" val="21639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22" y="112961"/>
            <a:ext cx="11580283" cy="831926"/>
          </a:xfrm>
        </p:spPr>
        <p:txBody>
          <a:bodyPr/>
          <a:lstStyle/>
          <a:p>
            <a:r>
              <a:rPr lang="en-US" sz="2700">
                <a:solidFill>
                  <a:srgbClr val="000000"/>
                </a:solidFill>
              </a:rPr>
              <a:t>So sánh PC40 - PCB40 – PCB</a:t>
            </a:r>
            <a:r>
              <a:rPr lang="en-US" sz="2700" baseline="-25000">
                <a:solidFill>
                  <a:srgbClr val="000000"/>
                </a:solidFill>
              </a:rPr>
              <a:t>BFS</a:t>
            </a:r>
            <a:r>
              <a:rPr lang="en-US" sz="2700">
                <a:solidFill>
                  <a:srgbClr val="000000"/>
                </a:solidFill>
              </a:rPr>
              <a:t>40</a:t>
            </a:r>
            <a:br>
              <a:rPr lang="en-US" sz="1800">
                <a:solidFill>
                  <a:srgbClr val="000000"/>
                </a:solidFill>
              </a:rPr>
            </a:br>
            <a:r>
              <a:rPr lang="en-US" sz="1800">
                <a:solidFill>
                  <a:srgbClr val="000000"/>
                </a:solidFill>
              </a:rPr>
              <a:t>Thời gian ninh kết xi măng theo </a:t>
            </a:r>
            <a:r>
              <a:rPr lang="en-US" sz="1800" b="1">
                <a:solidFill>
                  <a:srgbClr val="000000"/>
                </a:solidFill>
              </a:rPr>
              <a:t>TCVN 4316:2007 loại PCB</a:t>
            </a:r>
            <a:r>
              <a:rPr lang="en-US" sz="1800" b="1" baseline="-25000">
                <a:solidFill>
                  <a:srgbClr val="000000"/>
                </a:solidFill>
              </a:rPr>
              <a:t>BFS</a:t>
            </a:r>
            <a:r>
              <a:rPr lang="en-US" sz="1800" b="1">
                <a:solidFill>
                  <a:srgbClr val="000000"/>
                </a:solidFill>
              </a:rPr>
              <a:t> phù hợp h</a:t>
            </a:r>
            <a:r>
              <a:rPr lang="vi-VN" sz="1800" b="1">
                <a:solidFill>
                  <a:srgbClr val="000000"/>
                </a:solidFill>
              </a:rPr>
              <a:t>ơ</a:t>
            </a:r>
            <a:r>
              <a:rPr lang="en-US" sz="1800" b="1">
                <a:solidFill>
                  <a:srgbClr val="000000"/>
                </a:solidFill>
              </a:rPr>
              <a:t>n </a:t>
            </a:r>
            <a:r>
              <a:rPr lang="en-US" sz="1800">
                <a:solidFill>
                  <a:srgbClr val="000000"/>
                </a:solidFill>
              </a:rPr>
              <a:t>cho CPĐD gia cố xi măng /Đệm cát gia cố xi măng (SIMM)</a:t>
            </a:r>
            <a:endParaRPr lang="en-US" sz="2000" dirty="0"/>
          </a:p>
        </p:txBody>
      </p:sp>
      <p:pic>
        <p:nvPicPr>
          <p:cNvPr id="33" name="Picture 32">
            <a:extLst>
              <a:ext uri="{FF2B5EF4-FFF2-40B4-BE49-F238E27FC236}">
                <a16:creationId xmlns:a16="http://schemas.microsoft.com/office/drawing/2014/main" id="{0BC3D2E0-0F87-476E-9A5D-6024A145447A}"/>
              </a:ext>
            </a:extLst>
          </p:cNvPr>
          <p:cNvPicPr>
            <a:picLocks noChangeAspect="1"/>
          </p:cNvPicPr>
          <p:nvPr/>
        </p:nvPicPr>
        <p:blipFill>
          <a:blip r:embed="rId3"/>
          <a:stretch>
            <a:fillRect/>
          </a:stretch>
        </p:blipFill>
        <p:spPr>
          <a:xfrm>
            <a:off x="0" y="2801794"/>
            <a:ext cx="4061685" cy="3385910"/>
          </a:xfrm>
          <a:prstGeom prst="rect">
            <a:avLst/>
          </a:prstGeom>
        </p:spPr>
      </p:pic>
      <p:pic>
        <p:nvPicPr>
          <p:cNvPr id="34" name="Picture 33">
            <a:extLst>
              <a:ext uri="{FF2B5EF4-FFF2-40B4-BE49-F238E27FC236}">
                <a16:creationId xmlns:a16="http://schemas.microsoft.com/office/drawing/2014/main" id="{B1C32D5A-5F4A-4038-B37B-159C91A567DC}"/>
              </a:ext>
            </a:extLst>
          </p:cNvPr>
          <p:cNvPicPr>
            <a:picLocks noChangeAspect="1"/>
          </p:cNvPicPr>
          <p:nvPr/>
        </p:nvPicPr>
        <p:blipFill>
          <a:blip r:embed="rId4"/>
          <a:stretch>
            <a:fillRect/>
          </a:stretch>
        </p:blipFill>
        <p:spPr>
          <a:xfrm>
            <a:off x="14990" y="1831294"/>
            <a:ext cx="4227226" cy="542880"/>
          </a:xfrm>
          <a:prstGeom prst="rect">
            <a:avLst/>
          </a:prstGeom>
        </p:spPr>
      </p:pic>
      <p:sp>
        <p:nvSpPr>
          <p:cNvPr id="35" name="Rectangle 34">
            <a:extLst>
              <a:ext uri="{FF2B5EF4-FFF2-40B4-BE49-F238E27FC236}">
                <a16:creationId xmlns:a16="http://schemas.microsoft.com/office/drawing/2014/main" id="{5102491E-D0B5-4199-B25C-965F36BCBA10}"/>
              </a:ext>
            </a:extLst>
          </p:cNvPr>
          <p:cNvSpPr/>
          <p:nvPr/>
        </p:nvSpPr>
        <p:spPr>
          <a:xfrm>
            <a:off x="104931" y="1061089"/>
            <a:ext cx="2672526" cy="369332"/>
          </a:xfrm>
          <a:prstGeom prst="rect">
            <a:avLst/>
          </a:prstGeom>
        </p:spPr>
        <p:txBody>
          <a:bodyPr wrap="none">
            <a:spAutoFit/>
          </a:bodyPr>
          <a:lstStyle/>
          <a:p>
            <a:r>
              <a:rPr lang="en-US"/>
              <a:t>TCVN 2682:2009_PC40</a:t>
            </a:r>
          </a:p>
        </p:txBody>
      </p:sp>
      <p:sp>
        <p:nvSpPr>
          <p:cNvPr id="36" name="Rectangle 35">
            <a:extLst>
              <a:ext uri="{FF2B5EF4-FFF2-40B4-BE49-F238E27FC236}">
                <a16:creationId xmlns:a16="http://schemas.microsoft.com/office/drawing/2014/main" id="{D297BFF1-74B7-495B-9734-88DFC30D6ED1}"/>
              </a:ext>
            </a:extLst>
          </p:cNvPr>
          <p:cNvSpPr/>
          <p:nvPr/>
        </p:nvSpPr>
        <p:spPr>
          <a:xfrm>
            <a:off x="4758062" y="1027896"/>
            <a:ext cx="2826415" cy="369332"/>
          </a:xfrm>
          <a:prstGeom prst="rect">
            <a:avLst/>
          </a:prstGeom>
        </p:spPr>
        <p:txBody>
          <a:bodyPr wrap="none">
            <a:spAutoFit/>
          </a:bodyPr>
          <a:lstStyle/>
          <a:p>
            <a:r>
              <a:rPr lang="en-US"/>
              <a:t>TCVN 6260:2009_PCB40</a:t>
            </a:r>
          </a:p>
        </p:txBody>
      </p:sp>
      <p:sp>
        <p:nvSpPr>
          <p:cNvPr id="37" name="Rectangle 36">
            <a:extLst>
              <a:ext uri="{FF2B5EF4-FFF2-40B4-BE49-F238E27FC236}">
                <a16:creationId xmlns:a16="http://schemas.microsoft.com/office/drawing/2014/main" id="{3F08EB4A-1AC4-4F09-86A3-E45E9EDF3D17}"/>
              </a:ext>
            </a:extLst>
          </p:cNvPr>
          <p:cNvSpPr/>
          <p:nvPr/>
        </p:nvSpPr>
        <p:spPr>
          <a:xfrm>
            <a:off x="8753014" y="971148"/>
            <a:ext cx="3134191" cy="369332"/>
          </a:xfrm>
          <a:prstGeom prst="rect">
            <a:avLst/>
          </a:prstGeom>
        </p:spPr>
        <p:txBody>
          <a:bodyPr wrap="none">
            <a:spAutoFit/>
          </a:bodyPr>
          <a:lstStyle/>
          <a:p>
            <a:r>
              <a:rPr lang="en-US"/>
              <a:t>TCVN 4316:2007_PCBbfs40</a:t>
            </a:r>
          </a:p>
        </p:txBody>
      </p:sp>
      <p:pic>
        <p:nvPicPr>
          <p:cNvPr id="38" name="Picture 37">
            <a:extLst>
              <a:ext uri="{FF2B5EF4-FFF2-40B4-BE49-F238E27FC236}">
                <a16:creationId xmlns:a16="http://schemas.microsoft.com/office/drawing/2014/main" id="{AC4AB1C7-9896-4F88-A162-1137CC83072A}"/>
              </a:ext>
            </a:extLst>
          </p:cNvPr>
          <p:cNvPicPr>
            <a:picLocks noChangeAspect="1"/>
          </p:cNvPicPr>
          <p:nvPr/>
        </p:nvPicPr>
        <p:blipFill>
          <a:blip r:embed="rId5"/>
          <a:stretch>
            <a:fillRect/>
          </a:stretch>
        </p:blipFill>
        <p:spPr>
          <a:xfrm>
            <a:off x="104931" y="1455725"/>
            <a:ext cx="2826415" cy="318723"/>
          </a:xfrm>
          <a:prstGeom prst="rect">
            <a:avLst/>
          </a:prstGeom>
        </p:spPr>
      </p:pic>
      <p:pic>
        <p:nvPicPr>
          <p:cNvPr id="39" name="Picture 38">
            <a:extLst>
              <a:ext uri="{FF2B5EF4-FFF2-40B4-BE49-F238E27FC236}">
                <a16:creationId xmlns:a16="http://schemas.microsoft.com/office/drawing/2014/main" id="{3BFF89F9-65EC-44BF-8C9F-1EA3C08045D0}"/>
              </a:ext>
            </a:extLst>
          </p:cNvPr>
          <p:cNvPicPr>
            <a:picLocks noChangeAspect="1"/>
          </p:cNvPicPr>
          <p:nvPr/>
        </p:nvPicPr>
        <p:blipFill>
          <a:blip r:embed="rId6"/>
          <a:stretch>
            <a:fillRect/>
          </a:stretch>
        </p:blipFill>
        <p:spPr>
          <a:xfrm>
            <a:off x="4758062" y="1397228"/>
            <a:ext cx="3129900" cy="366626"/>
          </a:xfrm>
          <a:prstGeom prst="rect">
            <a:avLst/>
          </a:prstGeom>
        </p:spPr>
      </p:pic>
      <p:pic>
        <p:nvPicPr>
          <p:cNvPr id="40" name="Picture 39">
            <a:extLst>
              <a:ext uri="{FF2B5EF4-FFF2-40B4-BE49-F238E27FC236}">
                <a16:creationId xmlns:a16="http://schemas.microsoft.com/office/drawing/2014/main" id="{355A7153-6EC7-41B0-A157-2B725E515C01}"/>
              </a:ext>
            </a:extLst>
          </p:cNvPr>
          <p:cNvPicPr>
            <a:picLocks noChangeAspect="1"/>
          </p:cNvPicPr>
          <p:nvPr/>
        </p:nvPicPr>
        <p:blipFill>
          <a:blip r:embed="rId7"/>
          <a:stretch>
            <a:fillRect/>
          </a:stretch>
        </p:blipFill>
        <p:spPr>
          <a:xfrm>
            <a:off x="4266978" y="1880056"/>
            <a:ext cx="4022127" cy="642633"/>
          </a:xfrm>
          <a:prstGeom prst="rect">
            <a:avLst/>
          </a:prstGeom>
        </p:spPr>
      </p:pic>
      <p:pic>
        <p:nvPicPr>
          <p:cNvPr id="41" name="Picture 40">
            <a:extLst>
              <a:ext uri="{FF2B5EF4-FFF2-40B4-BE49-F238E27FC236}">
                <a16:creationId xmlns:a16="http://schemas.microsoft.com/office/drawing/2014/main" id="{79324E7B-110F-492E-8975-3C3C04882CA1}"/>
              </a:ext>
            </a:extLst>
          </p:cNvPr>
          <p:cNvPicPr>
            <a:picLocks noChangeAspect="1"/>
          </p:cNvPicPr>
          <p:nvPr/>
        </p:nvPicPr>
        <p:blipFill>
          <a:blip r:embed="rId8"/>
          <a:stretch>
            <a:fillRect/>
          </a:stretch>
        </p:blipFill>
        <p:spPr>
          <a:xfrm>
            <a:off x="4251987" y="2621499"/>
            <a:ext cx="4022127" cy="308209"/>
          </a:xfrm>
          <a:prstGeom prst="rect">
            <a:avLst/>
          </a:prstGeom>
        </p:spPr>
      </p:pic>
      <p:pic>
        <p:nvPicPr>
          <p:cNvPr id="42" name="Picture 41">
            <a:extLst>
              <a:ext uri="{FF2B5EF4-FFF2-40B4-BE49-F238E27FC236}">
                <a16:creationId xmlns:a16="http://schemas.microsoft.com/office/drawing/2014/main" id="{DA2BE777-F56A-4555-B703-5AEBF9C76E65}"/>
              </a:ext>
            </a:extLst>
          </p:cNvPr>
          <p:cNvPicPr>
            <a:picLocks noChangeAspect="1"/>
          </p:cNvPicPr>
          <p:nvPr/>
        </p:nvPicPr>
        <p:blipFill>
          <a:blip r:embed="rId9"/>
          <a:stretch>
            <a:fillRect/>
          </a:stretch>
        </p:blipFill>
        <p:spPr>
          <a:xfrm>
            <a:off x="4165523" y="3054459"/>
            <a:ext cx="4011460" cy="3133245"/>
          </a:xfrm>
          <a:prstGeom prst="rect">
            <a:avLst/>
          </a:prstGeom>
        </p:spPr>
      </p:pic>
      <p:sp>
        <p:nvSpPr>
          <p:cNvPr id="43" name="Rectangle 42">
            <a:extLst>
              <a:ext uri="{FF2B5EF4-FFF2-40B4-BE49-F238E27FC236}">
                <a16:creationId xmlns:a16="http://schemas.microsoft.com/office/drawing/2014/main" id="{A29187B4-5824-42FC-B175-0BCC3575E693}"/>
              </a:ext>
            </a:extLst>
          </p:cNvPr>
          <p:cNvSpPr>
            <a:spLocks noChangeArrowheads="1"/>
          </p:cNvSpPr>
          <p:nvPr/>
        </p:nvSpPr>
        <p:spPr bwMode="auto">
          <a:xfrm>
            <a:off x="3057993" y="3882453"/>
            <a:ext cx="569627" cy="25752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
        <p:nvSpPr>
          <p:cNvPr id="44" name="Rectangle 43">
            <a:extLst>
              <a:ext uri="{FF2B5EF4-FFF2-40B4-BE49-F238E27FC236}">
                <a16:creationId xmlns:a16="http://schemas.microsoft.com/office/drawing/2014/main" id="{5A739E3A-3F72-4455-8F83-98E200979DA2}"/>
              </a:ext>
            </a:extLst>
          </p:cNvPr>
          <p:cNvSpPr>
            <a:spLocks noChangeArrowheads="1"/>
          </p:cNvSpPr>
          <p:nvPr/>
        </p:nvSpPr>
        <p:spPr bwMode="auto">
          <a:xfrm>
            <a:off x="7194187" y="4068648"/>
            <a:ext cx="588299" cy="321474"/>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pic>
        <p:nvPicPr>
          <p:cNvPr id="45" name="Picture 44">
            <a:extLst>
              <a:ext uri="{FF2B5EF4-FFF2-40B4-BE49-F238E27FC236}">
                <a16:creationId xmlns:a16="http://schemas.microsoft.com/office/drawing/2014/main" id="{D10E4C55-5335-4B98-8560-45568CED25F3}"/>
              </a:ext>
            </a:extLst>
          </p:cNvPr>
          <p:cNvPicPr>
            <a:picLocks noChangeAspect="1"/>
          </p:cNvPicPr>
          <p:nvPr/>
        </p:nvPicPr>
        <p:blipFill>
          <a:blip r:embed="rId10"/>
          <a:stretch>
            <a:fillRect/>
          </a:stretch>
        </p:blipFill>
        <p:spPr>
          <a:xfrm>
            <a:off x="8933605" y="1397228"/>
            <a:ext cx="3153464" cy="642632"/>
          </a:xfrm>
          <a:prstGeom prst="rect">
            <a:avLst/>
          </a:prstGeom>
        </p:spPr>
      </p:pic>
      <p:pic>
        <p:nvPicPr>
          <p:cNvPr id="46" name="Picture 45">
            <a:extLst>
              <a:ext uri="{FF2B5EF4-FFF2-40B4-BE49-F238E27FC236}">
                <a16:creationId xmlns:a16="http://schemas.microsoft.com/office/drawing/2014/main" id="{54AAFF1D-B236-4FD7-9C10-608F31C1C08E}"/>
              </a:ext>
            </a:extLst>
          </p:cNvPr>
          <p:cNvPicPr>
            <a:picLocks noChangeAspect="1"/>
          </p:cNvPicPr>
          <p:nvPr/>
        </p:nvPicPr>
        <p:blipFill>
          <a:blip r:embed="rId11"/>
          <a:stretch>
            <a:fillRect/>
          </a:stretch>
        </p:blipFill>
        <p:spPr>
          <a:xfrm>
            <a:off x="8349289" y="2004486"/>
            <a:ext cx="3842711" cy="421208"/>
          </a:xfrm>
          <a:prstGeom prst="rect">
            <a:avLst/>
          </a:prstGeom>
        </p:spPr>
      </p:pic>
      <p:pic>
        <p:nvPicPr>
          <p:cNvPr id="47" name="Picture 46">
            <a:extLst>
              <a:ext uri="{FF2B5EF4-FFF2-40B4-BE49-F238E27FC236}">
                <a16:creationId xmlns:a16="http://schemas.microsoft.com/office/drawing/2014/main" id="{BFC91116-8716-4D0B-AAE5-D6838374D158}"/>
              </a:ext>
            </a:extLst>
          </p:cNvPr>
          <p:cNvPicPr>
            <a:picLocks noChangeAspect="1"/>
          </p:cNvPicPr>
          <p:nvPr/>
        </p:nvPicPr>
        <p:blipFill>
          <a:blip r:embed="rId12"/>
          <a:stretch>
            <a:fillRect/>
          </a:stretch>
        </p:blipFill>
        <p:spPr>
          <a:xfrm>
            <a:off x="8182491" y="3032370"/>
            <a:ext cx="4011459" cy="3155334"/>
          </a:xfrm>
          <a:prstGeom prst="rect">
            <a:avLst/>
          </a:prstGeom>
        </p:spPr>
      </p:pic>
      <p:sp>
        <p:nvSpPr>
          <p:cNvPr id="48" name="Rectangle 47">
            <a:extLst>
              <a:ext uri="{FF2B5EF4-FFF2-40B4-BE49-F238E27FC236}">
                <a16:creationId xmlns:a16="http://schemas.microsoft.com/office/drawing/2014/main" id="{77FAC9E6-1A60-4CAF-B698-6038974C858C}"/>
              </a:ext>
            </a:extLst>
          </p:cNvPr>
          <p:cNvSpPr>
            <a:spLocks noChangeArrowheads="1"/>
          </p:cNvSpPr>
          <p:nvPr/>
        </p:nvSpPr>
        <p:spPr bwMode="auto">
          <a:xfrm>
            <a:off x="10734364" y="4543664"/>
            <a:ext cx="588299" cy="321474"/>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
        <p:nvSpPr>
          <p:cNvPr id="49" name="Rectangle 48">
            <a:extLst>
              <a:ext uri="{FF2B5EF4-FFF2-40B4-BE49-F238E27FC236}">
                <a16:creationId xmlns:a16="http://schemas.microsoft.com/office/drawing/2014/main" id="{D36ED701-5758-4201-BF3A-DC501D573B75}"/>
              </a:ext>
            </a:extLst>
          </p:cNvPr>
          <p:cNvSpPr/>
          <p:nvPr/>
        </p:nvSpPr>
        <p:spPr>
          <a:xfrm>
            <a:off x="10320109" y="4783134"/>
            <a:ext cx="1601721" cy="369332"/>
          </a:xfrm>
          <a:prstGeom prst="rect">
            <a:avLst/>
          </a:prstGeom>
        </p:spPr>
        <p:txBody>
          <a:bodyPr wrap="none">
            <a:spAutoFit/>
          </a:bodyPr>
          <a:lstStyle/>
          <a:p>
            <a:r>
              <a:rPr lang="en-US"/>
              <a:t>10h=600 phút</a:t>
            </a:r>
          </a:p>
        </p:txBody>
      </p:sp>
    </p:spTree>
    <p:extLst>
      <p:ext uri="{BB962C8B-B14F-4D97-AF65-F5344CB8AC3E}">
        <p14:creationId xmlns:p14="http://schemas.microsoft.com/office/powerpoint/2010/main" val="111219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Kết</a:t>
            </a:r>
            <a:r>
              <a:rPr lang="en-US" dirty="0">
                <a:solidFill>
                  <a:srgbClr val="FF0000"/>
                </a:solidFill>
              </a:rPr>
              <a:t> </a:t>
            </a:r>
            <a:r>
              <a:rPr lang="en-US" dirty="0" err="1">
                <a:solidFill>
                  <a:srgbClr val="FF0000"/>
                </a:solidFill>
              </a:rPr>
              <a:t>quả</a:t>
            </a:r>
            <a:r>
              <a:rPr lang="en-US" dirty="0">
                <a:solidFill>
                  <a:srgbClr val="FF0000"/>
                </a:solidFill>
              </a:rPr>
              <a:t> </a:t>
            </a:r>
            <a:r>
              <a:rPr lang="en-US" dirty="0" err="1">
                <a:solidFill>
                  <a:srgbClr val="FF0000"/>
                </a:solidFill>
              </a:rPr>
              <a:t>thí</a:t>
            </a:r>
            <a:r>
              <a:rPr lang="en-US" dirty="0">
                <a:solidFill>
                  <a:srgbClr val="FF0000"/>
                </a:solidFill>
              </a:rPr>
              <a:t> </a:t>
            </a:r>
            <a:r>
              <a:rPr lang="en-US" err="1">
                <a:solidFill>
                  <a:srgbClr val="FF0000"/>
                </a:solidFill>
              </a:rPr>
              <a:t>nghiệm</a:t>
            </a:r>
            <a:r>
              <a:rPr lang="en-US">
                <a:solidFill>
                  <a:srgbClr val="FF0000"/>
                </a:solidFill>
              </a:rPr>
              <a:t> xi măng tại </a:t>
            </a:r>
            <a:r>
              <a:rPr lang="en-US" dirty="0" err="1">
                <a:solidFill>
                  <a:srgbClr val="FF0000"/>
                </a:solidFill>
              </a:rPr>
              <a:t>Quatest</a:t>
            </a:r>
            <a:r>
              <a:rPr lang="en-US" dirty="0">
                <a:solidFill>
                  <a:srgbClr val="FF0000"/>
                </a:solidFill>
              </a:rPr>
              <a:t> 3</a:t>
            </a:r>
            <a:br>
              <a:rPr lang="en-US" dirty="0">
                <a:solidFill>
                  <a:srgbClr val="000000"/>
                </a:solidFill>
              </a:rPr>
            </a:br>
            <a:r>
              <a:rPr lang="en-US" sz="2200" dirty="0" err="1">
                <a:solidFill>
                  <a:srgbClr val="000000"/>
                </a:solidFill>
              </a:rPr>
              <a:t>Chứng</a:t>
            </a:r>
            <a:r>
              <a:rPr lang="en-US" sz="2200" dirty="0">
                <a:solidFill>
                  <a:srgbClr val="000000"/>
                </a:solidFill>
              </a:rPr>
              <a:t> </a:t>
            </a:r>
            <a:r>
              <a:rPr lang="en-US" sz="2200" dirty="0" err="1">
                <a:solidFill>
                  <a:srgbClr val="000000"/>
                </a:solidFill>
              </a:rPr>
              <a:t>minh</a:t>
            </a:r>
            <a:r>
              <a:rPr lang="en-US" sz="2200" dirty="0">
                <a:solidFill>
                  <a:srgbClr val="000000"/>
                </a:solidFill>
              </a:rPr>
              <a:t> </a:t>
            </a:r>
            <a:r>
              <a:rPr lang="en-US" sz="2200" dirty="0" err="1">
                <a:solidFill>
                  <a:srgbClr val="000000"/>
                </a:solidFill>
              </a:rPr>
              <a:t>lợi</a:t>
            </a:r>
            <a:r>
              <a:rPr lang="en-US" sz="2200" dirty="0">
                <a:solidFill>
                  <a:srgbClr val="000000"/>
                </a:solidFill>
              </a:rPr>
              <a:t> </a:t>
            </a:r>
            <a:r>
              <a:rPr lang="en-US" sz="2200" dirty="0" err="1">
                <a:solidFill>
                  <a:srgbClr val="000000"/>
                </a:solidFill>
              </a:rPr>
              <a:t>ích</a:t>
            </a:r>
            <a:r>
              <a:rPr lang="en-US" sz="2200" dirty="0">
                <a:solidFill>
                  <a:srgbClr val="000000"/>
                </a:solidFill>
              </a:rPr>
              <a:t> </a:t>
            </a:r>
            <a:r>
              <a:rPr lang="en-US" sz="2200" dirty="0" err="1">
                <a:solidFill>
                  <a:srgbClr val="000000"/>
                </a:solidFill>
              </a:rPr>
              <a:t>khi</a:t>
            </a:r>
            <a:r>
              <a:rPr lang="en-US" sz="2200" dirty="0">
                <a:solidFill>
                  <a:srgbClr val="000000"/>
                </a:solidFill>
              </a:rPr>
              <a:t> </a:t>
            </a:r>
            <a:r>
              <a:rPr lang="en-US" sz="2200" dirty="0" err="1">
                <a:solidFill>
                  <a:srgbClr val="000000"/>
                </a:solidFill>
              </a:rPr>
              <a:t>sử</a:t>
            </a:r>
            <a:r>
              <a:rPr lang="en-US" sz="2200" dirty="0">
                <a:solidFill>
                  <a:srgbClr val="000000"/>
                </a:solidFill>
              </a:rPr>
              <a:t> </a:t>
            </a:r>
            <a:r>
              <a:rPr lang="en-US" sz="2200" err="1">
                <a:solidFill>
                  <a:srgbClr val="000000"/>
                </a:solidFill>
              </a:rPr>
              <a:t>dụng</a:t>
            </a:r>
            <a:r>
              <a:rPr lang="en-US" sz="2200">
                <a:solidFill>
                  <a:srgbClr val="000000"/>
                </a:solidFill>
              </a:rPr>
              <a:t> </a:t>
            </a:r>
            <a:r>
              <a:rPr lang="en-US" sz="2200" b="1">
                <a:solidFill>
                  <a:srgbClr val="000000"/>
                </a:solidFill>
              </a:rPr>
              <a:t>TCVN 4316:2007 loại PCB</a:t>
            </a:r>
            <a:r>
              <a:rPr lang="en-US" sz="2200" b="1" baseline="-25000">
                <a:solidFill>
                  <a:srgbClr val="000000"/>
                </a:solidFill>
              </a:rPr>
              <a:t>BFS </a:t>
            </a:r>
            <a:r>
              <a:rPr lang="en-US" sz="2200">
                <a:solidFill>
                  <a:srgbClr val="000000"/>
                </a:solidFill>
              </a:rPr>
              <a:t>với thời gian ninh kết </a:t>
            </a:r>
            <a:r>
              <a:rPr lang="vi-VN" sz="2200">
                <a:solidFill>
                  <a:srgbClr val="000000"/>
                </a:solidFill>
              </a:rPr>
              <a:t>ư</a:t>
            </a:r>
            <a:r>
              <a:rPr lang="en-US" sz="2200">
                <a:solidFill>
                  <a:srgbClr val="000000"/>
                </a:solidFill>
              </a:rPr>
              <a:t>u thế</a:t>
            </a:r>
            <a:endParaRPr lang="en-US" sz="2200" dirty="0"/>
          </a:p>
        </p:txBody>
      </p:sp>
      <p:sp>
        <p:nvSpPr>
          <p:cNvPr id="4" name="Date Placeholder 3"/>
          <p:cNvSpPr>
            <a:spLocks noGrp="1"/>
          </p:cNvSpPr>
          <p:nvPr>
            <p:ph type="dt" sz="half" idx="10"/>
          </p:nvPr>
        </p:nvSpPr>
        <p:spPr/>
        <p:txBody>
          <a:bodyPr/>
          <a:lstStyle/>
          <a:p>
            <a:pPr>
              <a:defRPr/>
            </a:pPr>
            <a:fld id="{8AD50A03-BEC1-4F6D-B0C4-0F435FED534E}" type="datetime1">
              <a:rPr lang="en-GB" smtClean="0"/>
              <a:pPr>
                <a:defRPr/>
              </a:pPr>
              <a:t>29/10/2021</a:t>
            </a:fld>
            <a:endParaRPr lang="en-GB" dirty="0"/>
          </a:p>
        </p:txBody>
      </p:sp>
      <p:pic>
        <p:nvPicPr>
          <p:cNvPr id="27" name="Picture 26" descr="Table&#10;&#10;Description automatically generated">
            <a:extLst>
              <a:ext uri="{FF2B5EF4-FFF2-40B4-BE49-F238E27FC236}">
                <a16:creationId xmlns:a16="http://schemas.microsoft.com/office/drawing/2014/main" id="{96212C7B-A96C-42A3-AF57-A7226C544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475" y="1216042"/>
            <a:ext cx="4782730" cy="5337160"/>
          </a:xfrm>
          <a:prstGeom prst="rect">
            <a:avLst/>
          </a:prstGeom>
        </p:spPr>
      </p:pic>
      <p:sp>
        <p:nvSpPr>
          <p:cNvPr id="28" name="Rectangle 27">
            <a:extLst>
              <a:ext uri="{FF2B5EF4-FFF2-40B4-BE49-F238E27FC236}">
                <a16:creationId xmlns:a16="http://schemas.microsoft.com/office/drawing/2014/main" id="{926DF3F3-FA05-4838-A083-265678CDBEF5}"/>
              </a:ext>
            </a:extLst>
          </p:cNvPr>
          <p:cNvSpPr>
            <a:spLocks noChangeArrowheads="1"/>
          </p:cNvSpPr>
          <p:nvPr/>
        </p:nvSpPr>
        <p:spPr bwMode="auto">
          <a:xfrm>
            <a:off x="7450112" y="4811844"/>
            <a:ext cx="4167266" cy="434714"/>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
        <p:nvSpPr>
          <p:cNvPr id="30" name="Rectangle: Rounded Corners 29">
            <a:extLst>
              <a:ext uri="{FF2B5EF4-FFF2-40B4-BE49-F238E27FC236}">
                <a16:creationId xmlns:a16="http://schemas.microsoft.com/office/drawing/2014/main" id="{1353700F-BCBB-47AD-87B9-DD5DC819B7AE}"/>
              </a:ext>
            </a:extLst>
          </p:cNvPr>
          <p:cNvSpPr/>
          <p:nvPr/>
        </p:nvSpPr>
        <p:spPr bwMode="auto">
          <a:xfrm>
            <a:off x="5201586" y="5814076"/>
            <a:ext cx="2119474" cy="629586"/>
          </a:xfrm>
          <a:prstGeom prst="roundRect">
            <a:avLst>
              <a:gd name="adj" fmla="val 22662"/>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lang="en-US" sz="1400">
                <a:solidFill>
                  <a:schemeClr val="bg1"/>
                </a:solidFill>
                <a:latin typeface="Arial" charset="0"/>
              </a:rPr>
              <a:t>Bắt đầu: 220 phút</a:t>
            </a:r>
          </a:p>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1400" b="0" i="0" u="none" strike="noStrike" cap="none" normalizeH="0" baseline="0">
                <a:ln>
                  <a:noFill/>
                </a:ln>
                <a:solidFill>
                  <a:schemeClr val="bg1"/>
                </a:solidFill>
                <a:effectLst/>
                <a:latin typeface="Arial" charset="0"/>
              </a:rPr>
              <a:t>Kết thúc: 255 phút</a:t>
            </a:r>
          </a:p>
        </p:txBody>
      </p:sp>
      <p:cxnSp>
        <p:nvCxnSpPr>
          <p:cNvPr id="32" name="Straight Arrow Connector 31">
            <a:extLst>
              <a:ext uri="{FF2B5EF4-FFF2-40B4-BE49-F238E27FC236}">
                <a16:creationId xmlns:a16="http://schemas.microsoft.com/office/drawing/2014/main" id="{ADBE1CAF-86FE-4E3F-90FE-A02F3671586E}"/>
              </a:ext>
            </a:extLst>
          </p:cNvPr>
          <p:cNvCxnSpPr/>
          <p:nvPr/>
        </p:nvCxnSpPr>
        <p:spPr bwMode="auto">
          <a:xfrm flipH="1">
            <a:off x="6610662" y="5077696"/>
            <a:ext cx="1019331" cy="736380"/>
          </a:xfrm>
          <a:prstGeom prst="straightConnector1">
            <a:avLst/>
          </a:prstGeom>
          <a:ln w="28575">
            <a:tailEnd type="triangle"/>
          </a:ln>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1C7196-41D5-465C-8B87-D86A72913421}"/>
              </a:ext>
            </a:extLst>
          </p:cNvPr>
          <p:cNvPicPr>
            <a:picLocks noChangeAspect="1"/>
          </p:cNvPicPr>
          <p:nvPr/>
        </p:nvPicPr>
        <p:blipFill>
          <a:blip r:embed="rId4"/>
          <a:stretch>
            <a:fillRect/>
          </a:stretch>
        </p:blipFill>
        <p:spPr>
          <a:xfrm>
            <a:off x="253959" y="1216041"/>
            <a:ext cx="4782730" cy="5038725"/>
          </a:xfrm>
          <a:prstGeom prst="rect">
            <a:avLst/>
          </a:prstGeom>
        </p:spPr>
      </p:pic>
      <p:sp>
        <p:nvSpPr>
          <p:cNvPr id="11" name="Rectangle 10">
            <a:extLst>
              <a:ext uri="{FF2B5EF4-FFF2-40B4-BE49-F238E27FC236}">
                <a16:creationId xmlns:a16="http://schemas.microsoft.com/office/drawing/2014/main" id="{038052F3-62DD-4863-944B-CF9010279211}"/>
              </a:ext>
            </a:extLst>
          </p:cNvPr>
          <p:cNvSpPr>
            <a:spLocks noChangeArrowheads="1"/>
          </p:cNvSpPr>
          <p:nvPr/>
        </p:nvSpPr>
        <p:spPr bwMode="auto">
          <a:xfrm>
            <a:off x="9970958" y="2448524"/>
            <a:ext cx="1121763" cy="66614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
        <p:nvSpPr>
          <p:cNvPr id="12" name="Rectangle 11">
            <a:extLst>
              <a:ext uri="{FF2B5EF4-FFF2-40B4-BE49-F238E27FC236}">
                <a16:creationId xmlns:a16="http://schemas.microsoft.com/office/drawing/2014/main" id="{C7529E72-91D4-4413-8EF2-DF88D61BF7C4}"/>
              </a:ext>
            </a:extLst>
          </p:cNvPr>
          <p:cNvSpPr>
            <a:spLocks noChangeArrowheads="1"/>
          </p:cNvSpPr>
          <p:nvPr/>
        </p:nvSpPr>
        <p:spPr bwMode="auto">
          <a:xfrm>
            <a:off x="3287843" y="2572246"/>
            <a:ext cx="1121763" cy="66614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
        <p:nvSpPr>
          <p:cNvPr id="13" name="Rectangle 12">
            <a:extLst>
              <a:ext uri="{FF2B5EF4-FFF2-40B4-BE49-F238E27FC236}">
                <a16:creationId xmlns:a16="http://schemas.microsoft.com/office/drawing/2014/main" id="{9BC37481-89F9-4E07-A607-6E53C287D505}"/>
              </a:ext>
            </a:extLst>
          </p:cNvPr>
          <p:cNvSpPr>
            <a:spLocks noChangeArrowheads="1"/>
          </p:cNvSpPr>
          <p:nvPr/>
        </p:nvSpPr>
        <p:spPr bwMode="auto">
          <a:xfrm>
            <a:off x="659521" y="4951212"/>
            <a:ext cx="4377167" cy="52019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defRPr/>
            </a:pPr>
            <a:endParaRPr lang="en-US" sz="2000" kern="0">
              <a:solidFill>
                <a:sysClr val="windowText" lastClr="000000"/>
              </a:solidFill>
            </a:endParaRPr>
          </a:p>
        </p:txBody>
      </p:sp>
      <p:sp>
        <p:nvSpPr>
          <p:cNvPr id="14" name="Rectangle: Rounded Corners 13">
            <a:extLst>
              <a:ext uri="{FF2B5EF4-FFF2-40B4-BE49-F238E27FC236}">
                <a16:creationId xmlns:a16="http://schemas.microsoft.com/office/drawing/2014/main" id="{50FCFFDD-4D61-418D-B6C2-415659DC4062}"/>
              </a:ext>
            </a:extLst>
          </p:cNvPr>
          <p:cNvSpPr/>
          <p:nvPr/>
        </p:nvSpPr>
        <p:spPr bwMode="auto">
          <a:xfrm>
            <a:off x="5087526" y="3415872"/>
            <a:ext cx="2119474" cy="629586"/>
          </a:xfrm>
          <a:prstGeom prst="roundRect">
            <a:avLst>
              <a:gd name="adj" fmla="val 22662"/>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lang="en-US" sz="1400">
                <a:solidFill>
                  <a:schemeClr val="bg1"/>
                </a:solidFill>
                <a:latin typeface="Arial" charset="0"/>
              </a:rPr>
              <a:t>Bắt đầu: 140 phút</a:t>
            </a:r>
          </a:p>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r>
              <a:rPr kumimoji="0" lang="en-US" sz="1400" b="0" i="0" u="none" strike="noStrike" cap="none" normalizeH="0" baseline="0">
                <a:ln>
                  <a:noFill/>
                </a:ln>
                <a:solidFill>
                  <a:schemeClr val="bg1"/>
                </a:solidFill>
                <a:effectLst/>
                <a:latin typeface="Arial" charset="0"/>
              </a:rPr>
              <a:t>Kết thúc: 160 phút</a:t>
            </a:r>
          </a:p>
        </p:txBody>
      </p:sp>
      <p:cxnSp>
        <p:nvCxnSpPr>
          <p:cNvPr id="15" name="Straight Arrow Connector 14">
            <a:extLst>
              <a:ext uri="{FF2B5EF4-FFF2-40B4-BE49-F238E27FC236}">
                <a16:creationId xmlns:a16="http://schemas.microsoft.com/office/drawing/2014/main" id="{615D3F6B-1752-4C52-8502-5D19A66ECE8F}"/>
              </a:ext>
            </a:extLst>
          </p:cNvPr>
          <p:cNvCxnSpPr>
            <a:cxnSpLocks/>
          </p:cNvCxnSpPr>
          <p:nvPr/>
        </p:nvCxnSpPr>
        <p:spPr bwMode="auto">
          <a:xfrm flipV="1">
            <a:off x="4919272" y="4045458"/>
            <a:ext cx="934818" cy="996869"/>
          </a:xfrm>
          <a:prstGeom prst="straightConnector1">
            <a:avLst/>
          </a:prstGeom>
          <a:ln w="28575">
            <a:tailEnd type="triangle"/>
          </a:ln>
          <a:ex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B17BA8A-8F05-4D9F-B72A-FE40D0168C7C}"/>
              </a:ext>
            </a:extLst>
          </p:cNvPr>
          <p:cNvSpPr/>
          <p:nvPr/>
        </p:nvSpPr>
        <p:spPr>
          <a:xfrm>
            <a:off x="1554566" y="923804"/>
            <a:ext cx="2826415" cy="369332"/>
          </a:xfrm>
          <a:prstGeom prst="rect">
            <a:avLst/>
          </a:prstGeom>
        </p:spPr>
        <p:txBody>
          <a:bodyPr wrap="none">
            <a:spAutoFit/>
          </a:bodyPr>
          <a:lstStyle/>
          <a:p>
            <a:r>
              <a:rPr lang="en-US"/>
              <a:t>TCVN 6260:2009_PCB40</a:t>
            </a:r>
          </a:p>
        </p:txBody>
      </p:sp>
      <p:sp>
        <p:nvSpPr>
          <p:cNvPr id="18" name="Rectangle 17">
            <a:extLst>
              <a:ext uri="{FF2B5EF4-FFF2-40B4-BE49-F238E27FC236}">
                <a16:creationId xmlns:a16="http://schemas.microsoft.com/office/drawing/2014/main" id="{13A533BB-7691-4E8A-96F3-2311B516216D}"/>
              </a:ext>
            </a:extLst>
          </p:cNvPr>
          <p:cNvSpPr/>
          <p:nvPr/>
        </p:nvSpPr>
        <p:spPr>
          <a:xfrm>
            <a:off x="7969977" y="910429"/>
            <a:ext cx="3134191" cy="369332"/>
          </a:xfrm>
          <a:prstGeom prst="rect">
            <a:avLst/>
          </a:prstGeom>
        </p:spPr>
        <p:txBody>
          <a:bodyPr wrap="none">
            <a:spAutoFit/>
          </a:bodyPr>
          <a:lstStyle/>
          <a:p>
            <a:r>
              <a:rPr lang="en-US"/>
              <a:t>TCVN 4316:2007_PCBbfs40</a:t>
            </a:r>
          </a:p>
        </p:txBody>
      </p:sp>
    </p:spTree>
    <p:extLst>
      <p:ext uri="{BB962C8B-B14F-4D97-AF65-F5344CB8AC3E}">
        <p14:creationId xmlns:p14="http://schemas.microsoft.com/office/powerpoint/2010/main" val="710120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0000"/>
                </a:solidFill>
              </a:rPr>
              <a:t>Kết</a:t>
            </a:r>
            <a:r>
              <a:rPr lang="en-US" dirty="0">
                <a:solidFill>
                  <a:srgbClr val="000000"/>
                </a:solidFill>
              </a:rPr>
              <a:t> </a:t>
            </a:r>
            <a:r>
              <a:rPr lang="en-US" dirty="0" err="1">
                <a:solidFill>
                  <a:srgbClr val="000000"/>
                </a:solidFill>
              </a:rPr>
              <a:t>quả</a:t>
            </a:r>
            <a:r>
              <a:rPr lang="en-US" dirty="0">
                <a:solidFill>
                  <a:srgbClr val="000000"/>
                </a:solidFill>
              </a:rPr>
              <a:t> </a:t>
            </a:r>
            <a:r>
              <a:rPr lang="en-US" err="1">
                <a:solidFill>
                  <a:srgbClr val="000000"/>
                </a:solidFill>
              </a:rPr>
              <a:t>thí</a:t>
            </a:r>
            <a:r>
              <a:rPr lang="en-US">
                <a:solidFill>
                  <a:srgbClr val="000000"/>
                </a:solidFill>
              </a:rPr>
              <a:t> nghiệm: </a:t>
            </a:r>
            <a:r>
              <a:rPr lang="en-US">
                <a:solidFill>
                  <a:schemeClr val="accent1"/>
                </a:solidFill>
              </a:rPr>
              <a:t>Đệm cát xi măng (SIMM)</a:t>
            </a:r>
            <a:br>
              <a:rPr lang="en-US">
                <a:solidFill>
                  <a:srgbClr val="000000"/>
                </a:solidFill>
              </a:rPr>
            </a:br>
            <a:r>
              <a:rPr lang="en-US">
                <a:solidFill>
                  <a:srgbClr val="000000"/>
                </a:solidFill>
              </a:rPr>
              <a:t>So sánh C</a:t>
            </a:r>
            <a:r>
              <a:rPr lang="vi-VN">
                <a:solidFill>
                  <a:srgbClr val="000000"/>
                </a:solidFill>
              </a:rPr>
              <a:t>ư</a:t>
            </a:r>
            <a:r>
              <a:rPr lang="en-US">
                <a:solidFill>
                  <a:srgbClr val="000000"/>
                </a:solidFill>
              </a:rPr>
              <a:t>ờng độ khi </a:t>
            </a:r>
            <a:r>
              <a:rPr lang="en-US" dirty="0" err="1">
                <a:solidFill>
                  <a:srgbClr val="000000"/>
                </a:solidFill>
              </a:rPr>
              <a:t>sử</a:t>
            </a:r>
            <a:r>
              <a:rPr lang="en-US" dirty="0">
                <a:solidFill>
                  <a:srgbClr val="000000"/>
                </a:solidFill>
              </a:rPr>
              <a:t> </a:t>
            </a:r>
            <a:r>
              <a:rPr lang="en-US" err="1">
                <a:solidFill>
                  <a:srgbClr val="000000"/>
                </a:solidFill>
              </a:rPr>
              <a:t>dụng</a:t>
            </a:r>
            <a:r>
              <a:rPr lang="en-US">
                <a:solidFill>
                  <a:srgbClr val="000000"/>
                </a:solidFill>
              </a:rPr>
              <a:t> </a:t>
            </a:r>
            <a:r>
              <a:rPr lang="en-GB" b="1">
                <a:solidFill>
                  <a:srgbClr val="000000"/>
                </a:solidFill>
              </a:rPr>
              <a:t>PCB</a:t>
            </a:r>
            <a:r>
              <a:rPr lang="en-GB" b="1" baseline="-25000">
                <a:solidFill>
                  <a:srgbClr val="000000"/>
                </a:solidFill>
              </a:rPr>
              <a:t>BFS</a:t>
            </a:r>
            <a:r>
              <a:rPr lang="en-GB" b="1">
                <a:solidFill>
                  <a:srgbClr val="000000"/>
                </a:solidFill>
              </a:rPr>
              <a:t>40 loại II– TCVN 4316:2007</a:t>
            </a:r>
            <a:endParaRPr lang="en-US" dirty="0"/>
          </a:p>
        </p:txBody>
      </p:sp>
      <p:sp>
        <p:nvSpPr>
          <p:cNvPr id="3" name="Content Placeholder 2"/>
          <p:cNvSpPr>
            <a:spLocks noGrp="1"/>
          </p:cNvSpPr>
          <p:nvPr>
            <p:ph idx="1"/>
          </p:nvPr>
        </p:nvSpPr>
        <p:spPr/>
        <p:txBody>
          <a:bodyPr/>
          <a:lstStyle/>
          <a:p>
            <a:pPr marL="63500" lvl="1" indent="-342900">
              <a:buSzPct val="100000"/>
              <a:buFont typeface="Arial" panose="020B0604020202020204" pitchFamily="34" charset="0"/>
              <a:buChar char="•"/>
            </a:pPr>
            <a:r>
              <a:rPr lang="en-US" altLang="en-US" sz="2000" dirty="0" err="1">
                <a:solidFill>
                  <a:srgbClr val="000000"/>
                </a:solidFill>
              </a:rPr>
              <a:t>Thành</a:t>
            </a:r>
            <a:r>
              <a:rPr lang="en-US" altLang="en-US" sz="2000" dirty="0">
                <a:solidFill>
                  <a:srgbClr val="000000"/>
                </a:solidFill>
              </a:rPr>
              <a:t> </a:t>
            </a:r>
            <a:r>
              <a:rPr lang="en-US" altLang="en-US" sz="2000" dirty="0" err="1">
                <a:solidFill>
                  <a:srgbClr val="000000"/>
                </a:solidFill>
              </a:rPr>
              <a:t>phần</a:t>
            </a:r>
            <a:r>
              <a:rPr lang="en-US" altLang="en-US" sz="2000" dirty="0">
                <a:solidFill>
                  <a:srgbClr val="000000"/>
                </a:solidFill>
              </a:rPr>
              <a:t> </a:t>
            </a:r>
            <a:r>
              <a:rPr lang="en-US" altLang="en-US" sz="2000" dirty="0" err="1">
                <a:solidFill>
                  <a:srgbClr val="000000"/>
                </a:solidFill>
              </a:rPr>
              <a:t>cấp</a:t>
            </a:r>
            <a:r>
              <a:rPr lang="en-US" altLang="en-US" sz="2000" dirty="0">
                <a:solidFill>
                  <a:srgbClr val="000000"/>
                </a:solidFill>
              </a:rPr>
              <a:t> </a:t>
            </a:r>
            <a:r>
              <a:rPr lang="en-US" altLang="en-US" sz="2000" dirty="0" err="1">
                <a:solidFill>
                  <a:srgbClr val="000000"/>
                </a:solidFill>
              </a:rPr>
              <a:t>phối</a:t>
            </a:r>
            <a:endParaRPr lang="en-US" altLang="en-US" sz="2000" dirty="0">
              <a:solidFill>
                <a:srgbClr val="000000"/>
              </a:solidFill>
            </a:endParaRPr>
          </a:p>
          <a:p>
            <a:pPr marL="569913" lvl="2" indent="-342900">
              <a:buClr>
                <a:srgbClr val="FF0000"/>
              </a:buClr>
              <a:buSzPct val="60000"/>
              <a:buFont typeface="Wingdings" panose="05000000000000000000" pitchFamily="2" charset="2"/>
              <a:buChar char="Ø"/>
            </a:pPr>
            <a:r>
              <a:rPr lang="en-US" altLang="en-US" sz="1800" dirty="0" err="1">
                <a:solidFill>
                  <a:srgbClr val="000000"/>
                </a:solidFill>
              </a:rPr>
              <a:t>Cốt</a:t>
            </a:r>
            <a:r>
              <a:rPr lang="en-US" altLang="en-US" sz="1800" dirty="0">
                <a:solidFill>
                  <a:srgbClr val="000000"/>
                </a:solidFill>
              </a:rPr>
              <a:t> </a:t>
            </a:r>
            <a:r>
              <a:rPr lang="en-US" altLang="en-US" sz="1800" dirty="0" err="1">
                <a:solidFill>
                  <a:srgbClr val="000000"/>
                </a:solidFill>
              </a:rPr>
              <a:t>liệu</a:t>
            </a:r>
            <a:r>
              <a:rPr lang="en-US" altLang="en-US" sz="1800" dirty="0">
                <a:solidFill>
                  <a:srgbClr val="000000"/>
                </a:solidFill>
              </a:rPr>
              <a:t>: </a:t>
            </a:r>
            <a:r>
              <a:rPr lang="en-US" altLang="en-US" sz="1800" dirty="0" err="1">
                <a:solidFill>
                  <a:srgbClr val="000000"/>
                </a:solidFill>
              </a:rPr>
              <a:t>Tỷ</a:t>
            </a:r>
            <a:r>
              <a:rPr lang="en-US" altLang="en-US" sz="1800" dirty="0">
                <a:solidFill>
                  <a:srgbClr val="000000"/>
                </a:solidFill>
              </a:rPr>
              <a:t> </a:t>
            </a:r>
            <a:r>
              <a:rPr lang="en-US" altLang="en-US" sz="1800" dirty="0" err="1">
                <a:solidFill>
                  <a:srgbClr val="000000"/>
                </a:solidFill>
              </a:rPr>
              <a:t>lệ</a:t>
            </a:r>
            <a:r>
              <a:rPr lang="en-US" altLang="en-US" sz="1800" dirty="0">
                <a:solidFill>
                  <a:srgbClr val="000000"/>
                </a:solidFill>
              </a:rPr>
              <a:t> </a:t>
            </a:r>
            <a:r>
              <a:rPr lang="en-US" altLang="en-US" sz="1800" dirty="0" err="1">
                <a:solidFill>
                  <a:srgbClr val="000000"/>
                </a:solidFill>
              </a:rPr>
              <a:t>phối</a:t>
            </a:r>
            <a:r>
              <a:rPr lang="en-US" altLang="en-US" sz="1800" dirty="0">
                <a:solidFill>
                  <a:srgbClr val="000000"/>
                </a:solidFill>
              </a:rPr>
              <a:t> </a:t>
            </a:r>
            <a:r>
              <a:rPr lang="en-US" altLang="en-US" sz="1800" dirty="0" err="1">
                <a:solidFill>
                  <a:srgbClr val="000000"/>
                </a:solidFill>
              </a:rPr>
              <a:t>trộn</a:t>
            </a:r>
            <a:r>
              <a:rPr lang="en-US" altLang="en-US" sz="1800" dirty="0">
                <a:solidFill>
                  <a:srgbClr val="000000"/>
                </a:solidFill>
              </a:rPr>
              <a:t> </a:t>
            </a:r>
            <a:r>
              <a:rPr lang="en-US" altLang="en-US" sz="1800" dirty="0" err="1">
                <a:solidFill>
                  <a:srgbClr val="000000"/>
                </a:solidFill>
              </a:rPr>
              <a:t>giữa</a:t>
            </a:r>
            <a:r>
              <a:rPr lang="en-US" altLang="en-US" sz="1800" dirty="0">
                <a:solidFill>
                  <a:srgbClr val="000000"/>
                </a:solidFill>
              </a:rPr>
              <a:t> </a:t>
            </a:r>
            <a:r>
              <a:rPr lang="en-US" altLang="en-US" sz="1800" b="1" dirty="0" err="1">
                <a:solidFill>
                  <a:srgbClr val="000000"/>
                </a:solidFill>
              </a:rPr>
              <a:t>cát</a:t>
            </a:r>
            <a:r>
              <a:rPr lang="en-US" altLang="en-US" sz="1800" b="1" dirty="0">
                <a:solidFill>
                  <a:srgbClr val="000000"/>
                </a:solidFill>
              </a:rPr>
              <a:t> </a:t>
            </a:r>
            <a:r>
              <a:rPr lang="en-US" altLang="en-US" sz="1800" b="1" dirty="0" err="1">
                <a:solidFill>
                  <a:srgbClr val="000000"/>
                </a:solidFill>
              </a:rPr>
              <a:t>sông</a:t>
            </a:r>
            <a:r>
              <a:rPr lang="en-US" altLang="en-US" sz="1800" b="1" dirty="0">
                <a:solidFill>
                  <a:srgbClr val="000000"/>
                </a:solidFill>
              </a:rPr>
              <a:t> </a:t>
            </a:r>
            <a:r>
              <a:rPr lang="en-US" altLang="en-US" sz="1800" b="1" dirty="0" err="1">
                <a:solidFill>
                  <a:srgbClr val="000000"/>
                </a:solidFill>
              </a:rPr>
              <a:t>và</a:t>
            </a:r>
            <a:r>
              <a:rPr lang="en-US" altLang="en-US" sz="1800" b="1" dirty="0">
                <a:solidFill>
                  <a:srgbClr val="000000"/>
                </a:solidFill>
              </a:rPr>
              <a:t> </a:t>
            </a:r>
            <a:r>
              <a:rPr lang="en-US" altLang="en-US" sz="1800" b="1" dirty="0" err="1">
                <a:solidFill>
                  <a:srgbClr val="000000"/>
                </a:solidFill>
              </a:rPr>
              <a:t>cát</a:t>
            </a:r>
            <a:r>
              <a:rPr lang="en-US" altLang="en-US" sz="1800" b="1" dirty="0">
                <a:solidFill>
                  <a:srgbClr val="000000"/>
                </a:solidFill>
              </a:rPr>
              <a:t> </a:t>
            </a:r>
            <a:r>
              <a:rPr lang="en-US" altLang="en-US" sz="1800" b="1" dirty="0" err="1">
                <a:solidFill>
                  <a:srgbClr val="000000"/>
                </a:solidFill>
              </a:rPr>
              <a:t>nghiền</a:t>
            </a:r>
            <a:r>
              <a:rPr lang="en-US" altLang="en-US" sz="1800" b="1" dirty="0">
                <a:solidFill>
                  <a:srgbClr val="000000"/>
                </a:solidFill>
              </a:rPr>
              <a:t> (</a:t>
            </a:r>
            <a:r>
              <a:rPr lang="en-US" altLang="en-US" sz="1800" b="1" dirty="0" err="1">
                <a:solidFill>
                  <a:srgbClr val="000000"/>
                </a:solidFill>
              </a:rPr>
              <a:t>Tỷ</a:t>
            </a:r>
            <a:r>
              <a:rPr lang="en-US" altLang="en-US" sz="1800" b="1" dirty="0">
                <a:solidFill>
                  <a:srgbClr val="000000"/>
                </a:solidFill>
              </a:rPr>
              <a:t> </a:t>
            </a:r>
            <a:r>
              <a:rPr lang="en-US" altLang="en-US" sz="1800" b="1" dirty="0" err="1">
                <a:solidFill>
                  <a:srgbClr val="000000"/>
                </a:solidFill>
              </a:rPr>
              <a:t>lệ</a:t>
            </a:r>
            <a:r>
              <a:rPr lang="en-US" altLang="en-US" sz="1800" b="1" dirty="0">
                <a:solidFill>
                  <a:srgbClr val="000000"/>
                </a:solidFill>
              </a:rPr>
              <a:t>: 40/60)</a:t>
            </a:r>
          </a:p>
          <a:p>
            <a:pPr marL="569913" lvl="2" indent="-342900">
              <a:buClr>
                <a:srgbClr val="FF0000"/>
              </a:buClr>
              <a:buSzPct val="60000"/>
              <a:buFont typeface="Wingdings" panose="05000000000000000000" pitchFamily="2" charset="2"/>
              <a:buChar char="Ø"/>
            </a:pPr>
            <a:r>
              <a:rPr lang="en-GB" altLang="en-US" sz="1800">
                <a:solidFill>
                  <a:srgbClr val="000000"/>
                </a:solidFill>
              </a:rPr>
              <a:t>PCB</a:t>
            </a:r>
            <a:r>
              <a:rPr lang="en-GB" altLang="en-US" sz="1800" baseline="-25000">
                <a:solidFill>
                  <a:srgbClr val="000000"/>
                </a:solidFill>
              </a:rPr>
              <a:t>BFS</a:t>
            </a:r>
            <a:r>
              <a:rPr lang="en-GB" altLang="en-US" sz="1800">
                <a:solidFill>
                  <a:srgbClr val="000000"/>
                </a:solidFill>
              </a:rPr>
              <a:t>40 loại II-TCVN 4316:2007 &amp; PCB 40 thông thường (TCVN 6260:2009)</a:t>
            </a:r>
          </a:p>
          <a:p>
            <a:pPr marL="569913" lvl="2" indent="-342900">
              <a:buClr>
                <a:srgbClr val="FF0000"/>
              </a:buClr>
              <a:buSzPct val="60000"/>
              <a:buFont typeface="Wingdings" panose="05000000000000000000" pitchFamily="2" charset="2"/>
              <a:buChar char="Ø"/>
            </a:pPr>
            <a:endParaRPr lang="en-US" altLang="en-US" dirty="0">
              <a:solidFill>
                <a:srgbClr val="000000"/>
              </a:solidFill>
            </a:endParaRPr>
          </a:p>
          <a:p>
            <a:endParaRPr lang="en-US" dirty="0"/>
          </a:p>
        </p:txBody>
      </p:sp>
      <p:sp>
        <p:nvSpPr>
          <p:cNvPr id="4" name="Date Placeholder 3"/>
          <p:cNvSpPr>
            <a:spLocks noGrp="1"/>
          </p:cNvSpPr>
          <p:nvPr>
            <p:ph type="dt" sz="half" idx="10"/>
          </p:nvPr>
        </p:nvSpPr>
        <p:spPr/>
        <p:txBody>
          <a:bodyPr/>
          <a:lstStyle/>
          <a:p>
            <a:pPr>
              <a:defRPr/>
            </a:pPr>
            <a:fld id="{8AD50A03-BEC1-4F6D-B0C4-0F435FED534E}" type="datetime1">
              <a:rPr lang="en-GB" smtClean="0"/>
              <a:pPr>
                <a:defRPr/>
              </a:pPr>
              <a:t>29/10/2021</a:t>
            </a:fld>
            <a:endParaRPr lang="en-GB" dirty="0"/>
          </a:p>
        </p:txBody>
      </p:sp>
      <p:grpSp>
        <p:nvGrpSpPr>
          <p:cNvPr id="5" name="Group 5"/>
          <p:cNvGrpSpPr>
            <a:grpSpLocks/>
          </p:cNvGrpSpPr>
          <p:nvPr/>
        </p:nvGrpSpPr>
        <p:grpSpPr bwMode="auto">
          <a:xfrm>
            <a:off x="1997464" y="2451214"/>
            <a:ext cx="2612019" cy="3327345"/>
            <a:chOff x="462" y="1304"/>
            <a:chExt cx="1497" cy="1491"/>
          </a:xfrm>
        </p:grpSpPr>
        <p:sp>
          <p:nvSpPr>
            <p:cNvPr id="6" name="Text Box 15"/>
            <p:cNvSpPr txBox="1">
              <a:spLocks noChangeArrowheads="1"/>
            </p:cNvSpPr>
            <p:nvPr/>
          </p:nvSpPr>
          <p:spPr bwMode="auto">
            <a:xfrm>
              <a:off x="462" y="1304"/>
              <a:ext cx="1479" cy="221"/>
            </a:xfrm>
            <a:prstGeom prst="rect">
              <a:avLst/>
            </a:prstGeom>
            <a:solidFill>
              <a:srgbClr val="FFFFFF"/>
            </a:solidFill>
            <a:ln w="25400" algn="ctr">
              <a:solidFill>
                <a:srgbClr val="FF0000"/>
              </a:solidFill>
              <a:miter lim="800000"/>
              <a:headEnd/>
              <a:tailEnd/>
            </a:ln>
          </p:spPr>
          <p:txBody>
            <a:bodyPr lIns="90000" tIns="46800" rIns="90000" bIns="46800"/>
            <a:lstStyle>
              <a:lvl1pPr marL="285750" indent="-285750">
                <a:defRPr sz="2000" b="1">
                  <a:solidFill>
                    <a:schemeClr val="tx1"/>
                  </a:solidFill>
                  <a:latin typeface="Arial" pitchFamily="34" charset="0"/>
                </a:defRPr>
              </a:lvl1pPr>
              <a:lvl2pPr>
                <a:defRPr sz="2000" b="1">
                  <a:solidFill>
                    <a:schemeClr val="tx1"/>
                  </a:solidFill>
                  <a:latin typeface="Arial" pitchFamily="34" charset="0"/>
                </a:defRPr>
              </a:lvl2pPr>
              <a:lvl3pPr>
                <a:defRPr sz="2000" b="1">
                  <a:solidFill>
                    <a:schemeClr val="tx1"/>
                  </a:solidFill>
                  <a:latin typeface="Arial" pitchFamily="34" charset="0"/>
                </a:defRPr>
              </a:lvl3pPr>
              <a:lvl4pPr>
                <a:defRPr sz="2000" b="1">
                  <a:solidFill>
                    <a:schemeClr val="tx1"/>
                  </a:solidFill>
                  <a:latin typeface="Arial" pitchFamily="34" charset="0"/>
                </a:defRPr>
              </a:lvl4pPr>
              <a:lvl5pPr>
                <a:defRPr sz="2000" b="1">
                  <a:solidFill>
                    <a:schemeClr val="tx1"/>
                  </a:solidFill>
                  <a:latin typeface="Arial" pitchFamily="34" charset="0"/>
                </a:defRPr>
              </a:lvl5pPr>
              <a:lvl6pPr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pitchFamily="34" charset="0"/>
                </a:defRPr>
              </a:lvl6pPr>
              <a:lvl7pPr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pitchFamily="34" charset="0"/>
                </a:defRPr>
              </a:lvl7pPr>
              <a:lvl8pPr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pitchFamily="34" charset="0"/>
                </a:defRPr>
              </a:lvl8pPr>
              <a:lvl9pPr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pitchFamily="34" charset="0"/>
                </a:defRPr>
              </a:lvl9pPr>
            </a:lstStyle>
            <a:p>
              <a:pPr algn="ctr">
                <a:defRPr/>
              </a:pPr>
              <a:r>
                <a:rPr lang="en-US" kern="0" dirty="0" err="1">
                  <a:solidFill>
                    <a:srgbClr val="000000"/>
                  </a:solidFill>
                </a:rPr>
                <a:t>Kích</a:t>
              </a:r>
              <a:r>
                <a:rPr lang="en-US" kern="0" dirty="0">
                  <a:solidFill>
                    <a:srgbClr val="000000"/>
                  </a:solidFill>
                </a:rPr>
                <a:t> </a:t>
              </a:r>
              <a:r>
                <a:rPr lang="en-US" kern="0" dirty="0" err="1">
                  <a:solidFill>
                    <a:srgbClr val="000000"/>
                  </a:solidFill>
                </a:rPr>
                <a:t>thước</a:t>
              </a:r>
              <a:endParaRPr lang="en-US" kern="0" dirty="0">
                <a:solidFill>
                  <a:srgbClr val="000000"/>
                </a:solidFill>
              </a:endParaRPr>
            </a:p>
          </p:txBody>
        </p:sp>
        <p:grpSp>
          <p:nvGrpSpPr>
            <p:cNvPr id="7" name="Group 4"/>
            <p:cNvGrpSpPr>
              <a:grpSpLocks/>
            </p:cNvGrpSpPr>
            <p:nvPr/>
          </p:nvGrpSpPr>
          <p:grpSpPr bwMode="auto">
            <a:xfrm>
              <a:off x="462" y="1552"/>
              <a:ext cx="1497" cy="1243"/>
              <a:chOff x="1568450" y="1541463"/>
              <a:chExt cx="2663825" cy="2468373"/>
            </a:xfrm>
          </p:grpSpPr>
          <p:sp>
            <p:nvSpPr>
              <p:cNvPr id="8" name="Text Box 7"/>
              <p:cNvSpPr txBox="1">
                <a:spLocks noChangeArrowheads="1"/>
              </p:cNvSpPr>
              <p:nvPr/>
            </p:nvSpPr>
            <p:spPr bwMode="auto">
              <a:xfrm>
                <a:off x="1568450" y="1541463"/>
                <a:ext cx="2663825" cy="888229"/>
              </a:xfrm>
              <a:prstGeom prst="rect">
                <a:avLst/>
              </a:prstGeom>
              <a:solidFill>
                <a:srgbClr val="0000FF"/>
              </a:solidFill>
              <a:ln>
                <a:noFill/>
              </a:ln>
              <a:effectLst/>
              <a:extLs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kern="0">
                    <a:solidFill>
                      <a:srgbClr val="FF0000"/>
                    </a:solidFill>
                  </a:rPr>
                  <a:t>101.6 x 116.4 mm</a:t>
                </a:r>
              </a:p>
            </p:txBody>
          </p:sp>
          <p:pic>
            <p:nvPicPr>
              <p:cNvPr id="9" name="Picture 28" descr="D:\Work\Cong viec\Customer\Long thanh dau day\Pack.3\hinh\IMG_73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801" y="1993611"/>
                <a:ext cx="2656474" cy="20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 19"/>
          <p:cNvGrpSpPr>
            <a:grpSpLocks/>
          </p:cNvGrpSpPr>
          <p:nvPr/>
        </p:nvGrpSpPr>
        <p:grpSpPr bwMode="auto">
          <a:xfrm>
            <a:off x="4867644" y="2121665"/>
            <a:ext cx="6187580" cy="2332009"/>
            <a:chOff x="493002" y="50418"/>
            <a:chExt cx="4617427" cy="2269881"/>
          </a:xfrm>
        </p:grpSpPr>
        <p:graphicFrame>
          <p:nvGraphicFramePr>
            <p:cNvPr id="11" name="Chart 10"/>
            <p:cNvGraphicFramePr>
              <a:graphicFrameLocks/>
            </p:cNvGraphicFramePr>
            <p:nvPr>
              <p:extLst>
                <p:ext uri="{D42A27DB-BD31-4B8C-83A1-F6EECF244321}">
                  <p14:modId xmlns:p14="http://schemas.microsoft.com/office/powerpoint/2010/main" val="3776423737"/>
                </p:ext>
              </p:extLst>
            </p:nvPr>
          </p:nvGraphicFramePr>
          <p:xfrm>
            <a:off x="493002" y="50418"/>
            <a:ext cx="4617427" cy="2269881"/>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21"/>
            <p:cNvCxnSpPr>
              <a:cxnSpLocks noChangeShapeType="1"/>
            </p:cNvCxnSpPr>
            <p:nvPr/>
          </p:nvCxnSpPr>
          <p:spPr bwMode="auto">
            <a:xfrm>
              <a:off x="1717952" y="1678046"/>
              <a:ext cx="938065" cy="0"/>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13" name="Straight Connector 22"/>
            <p:cNvCxnSpPr>
              <a:cxnSpLocks noChangeShapeType="1"/>
            </p:cNvCxnSpPr>
            <p:nvPr/>
          </p:nvCxnSpPr>
          <p:spPr bwMode="auto">
            <a:xfrm>
              <a:off x="2633643" y="1670833"/>
              <a:ext cx="0" cy="374123"/>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14" name="Straight Connector 23"/>
            <p:cNvCxnSpPr>
              <a:cxnSpLocks noChangeShapeType="1"/>
            </p:cNvCxnSpPr>
            <p:nvPr/>
          </p:nvCxnSpPr>
          <p:spPr bwMode="auto">
            <a:xfrm>
              <a:off x="1710747" y="1648865"/>
              <a:ext cx="0" cy="388911"/>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sp>
          <p:nvSpPr>
            <p:cNvPr id="15" name="TextBox 9"/>
            <p:cNvSpPr txBox="1"/>
            <p:nvPr/>
          </p:nvSpPr>
          <p:spPr>
            <a:xfrm>
              <a:off x="2452984" y="2033587"/>
              <a:ext cx="621893" cy="182903"/>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kern="0" dirty="0">
                  <a:solidFill>
                    <a:srgbClr val="FF0000"/>
                  </a:solidFill>
                  <a:latin typeface="Calibri"/>
                  <a:ea typeface="Arabia" pitchFamily="2" charset="0"/>
                  <a:cs typeface="Arial" pitchFamily="34" charset="0"/>
                </a:rPr>
                <a:t>4.6%</a:t>
              </a:r>
            </a:p>
          </p:txBody>
        </p:sp>
      </p:grpSp>
      <p:grpSp>
        <p:nvGrpSpPr>
          <p:cNvPr id="16" name="Group 19"/>
          <p:cNvGrpSpPr>
            <a:grpSpLocks/>
          </p:cNvGrpSpPr>
          <p:nvPr/>
        </p:nvGrpSpPr>
        <p:grpSpPr bwMode="auto">
          <a:xfrm>
            <a:off x="4831010" y="4594056"/>
            <a:ext cx="6209600" cy="2142493"/>
            <a:chOff x="0" y="0"/>
            <a:chExt cx="4617427" cy="2269881"/>
          </a:xfrm>
        </p:grpSpPr>
        <p:graphicFrame>
          <p:nvGraphicFramePr>
            <p:cNvPr id="17" name="Chart 16"/>
            <p:cNvGraphicFramePr>
              <a:graphicFrameLocks/>
            </p:cNvGraphicFramePr>
            <p:nvPr>
              <p:extLst/>
            </p:nvPr>
          </p:nvGraphicFramePr>
          <p:xfrm>
            <a:off x="0" y="0"/>
            <a:ext cx="4617427" cy="2269881"/>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Straight Connector 22"/>
            <p:cNvCxnSpPr>
              <a:cxnSpLocks noChangeShapeType="1"/>
            </p:cNvCxnSpPr>
            <p:nvPr/>
          </p:nvCxnSpPr>
          <p:spPr bwMode="auto">
            <a:xfrm>
              <a:off x="1247015" y="1399694"/>
              <a:ext cx="1292301" cy="0"/>
            </a:xfrm>
            <a:prstGeom prst="line">
              <a:avLst/>
            </a:prstGeom>
            <a:noFill/>
            <a:ln w="2222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19" name="Straight Connector 23"/>
            <p:cNvCxnSpPr>
              <a:cxnSpLocks noChangeShapeType="1"/>
            </p:cNvCxnSpPr>
            <p:nvPr/>
          </p:nvCxnSpPr>
          <p:spPr bwMode="auto">
            <a:xfrm>
              <a:off x="2505950" y="1392869"/>
              <a:ext cx="0" cy="586379"/>
            </a:xfrm>
            <a:prstGeom prst="line">
              <a:avLst/>
            </a:prstGeom>
            <a:noFill/>
            <a:ln w="2222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20" name="Straight Connector 25"/>
            <p:cNvCxnSpPr>
              <a:cxnSpLocks noChangeShapeType="1"/>
            </p:cNvCxnSpPr>
            <p:nvPr/>
          </p:nvCxnSpPr>
          <p:spPr bwMode="auto">
            <a:xfrm>
              <a:off x="1240667" y="1399124"/>
              <a:ext cx="0" cy="579443"/>
            </a:xfrm>
            <a:prstGeom prst="line">
              <a:avLst/>
            </a:prstGeom>
            <a:noFill/>
            <a:ln w="22225" algn="ctr">
              <a:solidFill>
                <a:srgbClr val="FF0000"/>
              </a:solidFill>
              <a:prstDash val="sysDash"/>
              <a:round/>
              <a:headEnd/>
              <a:tailEnd/>
            </a:ln>
            <a:extLst>
              <a:ext uri="{909E8E84-426E-40DD-AFC4-6F175D3DCCD1}">
                <a14:hiddenFill xmlns:a14="http://schemas.microsoft.com/office/drawing/2010/main">
                  <a:noFill/>
                </a14:hiddenFill>
              </a:ext>
            </a:extLst>
          </p:spPr>
        </p:cxnSp>
        <p:sp>
          <p:nvSpPr>
            <p:cNvPr id="21" name="TextBox 9"/>
            <p:cNvSpPr txBox="1"/>
            <p:nvPr/>
          </p:nvSpPr>
          <p:spPr>
            <a:xfrm>
              <a:off x="2481335" y="1923950"/>
              <a:ext cx="623466" cy="183768"/>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kern="0" dirty="0">
                  <a:solidFill>
                    <a:srgbClr val="FF0000"/>
                  </a:solidFill>
                  <a:latin typeface="Calibri"/>
                  <a:ea typeface="Arabia" pitchFamily="2" charset="0"/>
                  <a:cs typeface="Arial" pitchFamily="34" charset="0"/>
                </a:rPr>
                <a:t>5.2%</a:t>
              </a:r>
            </a:p>
          </p:txBody>
        </p:sp>
      </p:grpSp>
      <p:sp>
        <p:nvSpPr>
          <p:cNvPr id="22" name="Rounded Rectangular Callout 21"/>
          <p:cNvSpPr/>
          <p:nvPr/>
        </p:nvSpPr>
        <p:spPr bwMode="auto">
          <a:xfrm>
            <a:off x="9025140" y="2266733"/>
            <a:ext cx="2366760" cy="439294"/>
          </a:xfrm>
          <a:prstGeom prst="wedgeRoundRectCallout">
            <a:avLst>
              <a:gd name="adj1" fmla="val -57452"/>
              <a:gd name="adj2" fmla="val 197165"/>
              <a:gd name="adj3" fmla="val 16667"/>
            </a:avLst>
          </a:prstGeom>
          <a:solidFill>
            <a:schemeClr val="accent2"/>
          </a:solidFill>
          <a:ln>
            <a:noFill/>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1100">
                <a:solidFill>
                  <a:schemeClr val="accent3"/>
                </a:solidFill>
                <a:latin typeface="Arial" charset="0"/>
              </a:rPr>
              <a:t>PCB</a:t>
            </a:r>
            <a:r>
              <a:rPr lang="en-US" sz="1100" baseline="-25000">
                <a:solidFill>
                  <a:schemeClr val="accent3"/>
                </a:solidFill>
                <a:latin typeface="Arial" charset="0"/>
              </a:rPr>
              <a:t>BFS</a:t>
            </a:r>
            <a:r>
              <a:rPr lang="en-US" sz="1100">
                <a:solidFill>
                  <a:schemeClr val="accent3"/>
                </a:solidFill>
                <a:latin typeface="Arial" charset="0"/>
              </a:rPr>
              <a:t>40 loại II-TCVN 4316:2007</a:t>
            </a:r>
            <a:endParaRPr lang="en-US" sz="1100" dirty="0">
              <a:solidFill>
                <a:schemeClr val="accent3"/>
              </a:solidFill>
              <a:latin typeface="Arial" charset="0"/>
            </a:endParaRPr>
          </a:p>
        </p:txBody>
      </p:sp>
      <p:sp>
        <p:nvSpPr>
          <p:cNvPr id="23" name="Rounded Rectangular Callout 22"/>
          <p:cNvSpPr/>
          <p:nvPr/>
        </p:nvSpPr>
        <p:spPr bwMode="auto">
          <a:xfrm>
            <a:off x="9554556" y="3763862"/>
            <a:ext cx="2085084" cy="439294"/>
          </a:xfrm>
          <a:prstGeom prst="wedgeRoundRectCallout">
            <a:avLst>
              <a:gd name="adj1" fmla="val -94583"/>
              <a:gd name="adj2" fmla="val -74143"/>
              <a:gd name="adj3" fmla="val 16667"/>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1000" dirty="0">
                <a:latin typeface="Arial" charset="0"/>
              </a:rPr>
              <a:t>PCB </a:t>
            </a:r>
            <a:r>
              <a:rPr lang="en-US" sz="1000">
                <a:latin typeface="Arial" charset="0"/>
              </a:rPr>
              <a:t>40 normal – TCVN 6260:2009</a:t>
            </a:r>
            <a:endParaRPr lang="en-US" sz="1000" dirty="0">
              <a:latin typeface="Arial" charset="0"/>
            </a:endParaRPr>
          </a:p>
        </p:txBody>
      </p:sp>
      <p:sp>
        <p:nvSpPr>
          <p:cNvPr id="24" name="Rounded Rectangular Callout 23"/>
          <p:cNvSpPr/>
          <p:nvPr/>
        </p:nvSpPr>
        <p:spPr bwMode="auto">
          <a:xfrm>
            <a:off x="8804350" y="4461883"/>
            <a:ext cx="2468253" cy="439294"/>
          </a:xfrm>
          <a:prstGeom prst="wedgeRoundRectCallout">
            <a:avLst>
              <a:gd name="adj1" fmla="val -62309"/>
              <a:gd name="adj2" fmla="val 178757"/>
              <a:gd name="adj3" fmla="val 16667"/>
            </a:avLst>
          </a:prstGeom>
          <a:solidFill>
            <a:schemeClr val="accent2"/>
          </a:solidFill>
          <a:ln>
            <a:noFill/>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1100">
                <a:solidFill>
                  <a:schemeClr val="accent3"/>
                </a:solidFill>
                <a:latin typeface="Arial" charset="0"/>
              </a:rPr>
              <a:t>PCB</a:t>
            </a:r>
            <a:r>
              <a:rPr lang="en-US" sz="1100" baseline="-25000">
                <a:solidFill>
                  <a:schemeClr val="accent3"/>
                </a:solidFill>
                <a:latin typeface="Arial" charset="0"/>
              </a:rPr>
              <a:t>BFS</a:t>
            </a:r>
            <a:r>
              <a:rPr lang="en-US" sz="1100">
                <a:solidFill>
                  <a:schemeClr val="accent3"/>
                </a:solidFill>
                <a:latin typeface="Arial" charset="0"/>
              </a:rPr>
              <a:t>40 loại II-TCVN 4316:2007</a:t>
            </a:r>
            <a:endParaRPr lang="en-US" sz="1100" dirty="0">
              <a:solidFill>
                <a:schemeClr val="accent3"/>
              </a:solidFill>
              <a:latin typeface="Arial" charset="0"/>
            </a:endParaRPr>
          </a:p>
        </p:txBody>
      </p:sp>
      <p:sp>
        <p:nvSpPr>
          <p:cNvPr id="25" name="Rounded Rectangular Callout 24"/>
          <p:cNvSpPr/>
          <p:nvPr/>
        </p:nvSpPr>
        <p:spPr bwMode="auto">
          <a:xfrm>
            <a:off x="9378092" y="5973910"/>
            <a:ext cx="2094871" cy="439294"/>
          </a:xfrm>
          <a:prstGeom prst="wedgeRoundRectCallout">
            <a:avLst>
              <a:gd name="adj1" fmla="val -88220"/>
              <a:gd name="adj2" fmla="val -87792"/>
              <a:gd name="adj3" fmla="val 16667"/>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r>
              <a:rPr lang="en-US" sz="1000" dirty="0">
                <a:latin typeface="Arial" charset="0"/>
              </a:rPr>
              <a:t>PCB </a:t>
            </a:r>
            <a:r>
              <a:rPr lang="en-US" sz="1000">
                <a:latin typeface="Arial" charset="0"/>
              </a:rPr>
              <a:t>40 norma – TCVN 6260:2009l</a:t>
            </a:r>
            <a:endParaRPr lang="en-US" sz="1000" dirty="0">
              <a:latin typeface="Arial" charset="0"/>
            </a:endParaRPr>
          </a:p>
        </p:txBody>
      </p:sp>
      <p:pic>
        <p:nvPicPr>
          <p:cNvPr id="26" name="Picture 25">
            <a:extLst>
              <a:ext uri="{FF2B5EF4-FFF2-40B4-BE49-F238E27FC236}">
                <a16:creationId xmlns:a16="http://schemas.microsoft.com/office/drawing/2014/main" id="{CC5883A0-267D-4A75-A02D-B9A43A297423}"/>
              </a:ext>
            </a:extLst>
          </p:cNvPr>
          <p:cNvPicPr>
            <a:picLocks noChangeAspect="1"/>
          </p:cNvPicPr>
          <p:nvPr/>
        </p:nvPicPr>
        <p:blipFill>
          <a:blip r:embed="rId6"/>
          <a:stretch>
            <a:fillRect/>
          </a:stretch>
        </p:blipFill>
        <p:spPr>
          <a:xfrm>
            <a:off x="236906" y="3763862"/>
            <a:ext cx="1615774" cy="1233621"/>
          </a:xfrm>
          <a:prstGeom prst="rect">
            <a:avLst/>
          </a:prstGeom>
        </p:spPr>
      </p:pic>
    </p:spTree>
    <p:extLst>
      <p:ext uri="{BB962C8B-B14F-4D97-AF65-F5344CB8AC3E}">
        <p14:creationId xmlns:p14="http://schemas.microsoft.com/office/powerpoint/2010/main" val="3488538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vi-VN">
                <a:solidFill>
                  <a:srgbClr val="000000"/>
                </a:solidFill>
                <a:latin typeface="Arial" charset="0"/>
              </a:rPr>
              <a:t>Kết quả thí nghiệm: </a:t>
            </a:r>
            <a:r>
              <a:rPr lang="vi-VN">
                <a:solidFill>
                  <a:srgbClr val="FF0000"/>
                </a:solidFill>
                <a:latin typeface="Arial" charset="0"/>
              </a:rPr>
              <a:t>Đệm cát xi măng (SIMM)</a:t>
            </a:r>
            <a:br>
              <a:rPr lang="vi-VN">
                <a:solidFill>
                  <a:srgbClr val="FF0000"/>
                </a:solidFill>
                <a:latin typeface="Arial" charset="0"/>
              </a:rPr>
            </a:br>
            <a:r>
              <a:rPr lang="vi-VN" sz="2000">
                <a:solidFill>
                  <a:srgbClr val="000000"/>
                </a:solidFill>
                <a:latin typeface="Arial" charset="0"/>
              </a:rPr>
              <a:t>So sánh </a:t>
            </a:r>
            <a:r>
              <a:rPr lang="en-US" sz="2000">
                <a:solidFill>
                  <a:srgbClr val="000000"/>
                </a:solidFill>
                <a:latin typeface="Arial" charset="0"/>
              </a:rPr>
              <a:t>Thời gian ninh kết hỗn hợp </a:t>
            </a:r>
            <a:r>
              <a:rPr lang="vi-VN" sz="2000">
                <a:solidFill>
                  <a:srgbClr val="000000"/>
                </a:solidFill>
                <a:latin typeface="Arial" charset="0"/>
              </a:rPr>
              <a:t>khi sử dụng PCB</a:t>
            </a:r>
            <a:r>
              <a:rPr lang="vi-VN" sz="2000" baseline="-25000">
                <a:solidFill>
                  <a:srgbClr val="000000"/>
                </a:solidFill>
                <a:latin typeface="Arial" charset="0"/>
              </a:rPr>
              <a:t>BFS</a:t>
            </a:r>
            <a:r>
              <a:rPr lang="vi-VN" sz="2000">
                <a:solidFill>
                  <a:srgbClr val="000000"/>
                </a:solidFill>
                <a:latin typeface="Arial" charset="0"/>
              </a:rPr>
              <a:t>40 loại II– TCVN 4316:2007</a:t>
            </a:r>
            <a:endParaRPr lang="en-US" dirty="0"/>
          </a:p>
        </p:txBody>
      </p:sp>
      <p:grpSp>
        <p:nvGrpSpPr>
          <p:cNvPr id="13" name="Group 22"/>
          <p:cNvGrpSpPr>
            <a:grpSpLocks/>
          </p:cNvGrpSpPr>
          <p:nvPr/>
        </p:nvGrpSpPr>
        <p:grpSpPr bwMode="auto">
          <a:xfrm>
            <a:off x="1079291" y="1459660"/>
            <a:ext cx="9788577" cy="3973644"/>
            <a:chOff x="0" y="0"/>
            <a:chExt cx="6172200" cy="3662682"/>
          </a:xfrm>
          <a:noFill/>
        </p:grpSpPr>
        <p:grpSp>
          <p:nvGrpSpPr>
            <p:cNvPr id="14" name="Group 23"/>
            <p:cNvGrpSpPr>
              <a:grpSpLocks/>
            </p:cNvGrpSpPr>
            <p:nvPr/>
          </p:nvGrpSpPr>
          <p:grpSpPr bwMode="auto">
            <a:xfrm>
              <a:off x="0" y="0"/>
              <a:ext cx="6172200" cy="3662682"/>
              <a:chOff x="0" y="0"/>
              <a:chExt cx="6172200" cy="3662682"/>
            </a:xfrm>
            <a:grpFill/>
          </p:grpSpPr>
          <p:graphicFrame>
            <p:nvGraphicFramePr>
              <p:cNvPr id="17" name="Chart 16"/>
              <p:cNvGraphicFramePr>
                <a:graphicFrameLocks/>
              </p:cNvGraphicFramePr>
              <p:nvPr>
                <p:extLst>
                  <p:ext uri="{D42A27DB-BD31-4B8C-83A1-F6EECF244321}">
                    <p14:modId xmlns:p14="http://schemas.microsoft.com/office/powerpoint/2010/main" val="40178596"/>
                  </p:ext>
                </p:extLst>
              </p:nvPr>
            </p:nvGraphicFramePr>
            <p:xfrm>
              <a:off x="0" y="0"/>
              <a:ext cx="6172200" cy="3662682"/>
            </p:xfrm>
            <a:graphic>
              <a:graphicData uri="http://schemas.openxmlformats.org/drawingml/2006/chart">
                <c:chart xmlns:c="http://schemas.openxmlformats.org/drawingml/2006/chart" xmlns:r="http://schemas.openxmlformats.org/officeDocument/2006/relationships" r:id="rId2"/>
              </a:graphicData>
            </a:graphic>
          </p:graphicFrame>
          <p:grpSp>
            <p:nvGrpSpPr>
              <p:cNvPr id="18" name="Group 27"/>
              <p:cNvGrpSpPr>
                <a:grpSpLocks/>
              </p:cNvGrpSpPr>
              <p:nvPr/>
            </p:nvGrpSpPr>
            <p:grpSpPr bwMode="auto">
              <a:xfrm>
                <a:off x="781050" y="1133475"/>
                <a:ext cx="3038475" cy="2171700"/>
                <a:chOff x="781050" y="1133475"/>
                <a:chExt cx="3038475" cy="2171700"/>
              </a:xfrm>
              <a:grpFill/>
            </p:grpSpPr>
            <p:grpSp>
              <p:nvGrpSpPr>
                <p:cNvPr id="19" name="Group 28"/>
                <p:cNvGrpSpPr>
                  <a:grpSpLocks/>
                </p:cNvGrpSpPr>
                <p:nvPr/>
              </p:nvGrpSpPr>
              <p:grpSpPr bwMode="auto">
                <a:xfrm>
                  <a:off x="781050" y="1133475"/>
                  <a:ext cx="2790825" cy="1876425"/>
                  <a:chOff x="781050" y="1133475"/>
                  <a:chExt cx="2790825" cy="1876425"/>
                </a:xfrm>
                <a:grpFill/>
              </p:grpSpPr>
              <p:cxnSp>
                <p:nvCxnSpPr>
                  <p:cNvPr id="22" name="Straight Connector 31"/>
                  <p:cNvCxnSpPr>
                    <a:cxnSpLocks noChangeShapeType="1"/>
                  </p:cNvCxnSpPr>
                  <p:nvPr/>
                </p:nvCxnSpPr>
                <p:spPr bwMode="auto">
                  <a:xfrm>
                    <a:off x="2495550" y="1200150"/>
                    <a:ext cx="0" cy="1809750"/>
                  </a:xfrm>
                  <a:prstGeom prst="line">
                    <a:avLst/>
                  </a:prstGeom>
                  <a:grpFill/>
                  <a:ln w="9525" algn="ctr">
                    <a:solidFill>
                      <a:srgbClr val="FF0000"/>
                    </a:solidFill>
                    <a:prstDash val="dash"/>
                    <a:round/>
                    <a:headEnd/>
                    <a:tailEnd/>
                  </a:ln>
                  <a:extLst/>
                </p:spPr>
              </p:cxnSp>
              <p:cxnSp>
                <p:nvCxnSpPr>
                  <p:cNvPr id="23" name="Straight Connector 32"/>
                  <p:cNvCxnSpPr>
                    <a:cxnSpLocks noChangeShapeType="1"/>
                  </p:cNvCxnSpPr>
                  <p:nvPr/>
                </p:nvCxnSpPr>
                <p:spPr bwMode="auto">
                  <a:xfrm flipH="1">
                    <a:off x="790575" y="1209675"/>
                    <a:ext cx="1704975" cy="0"/>
                  </a:xfrm>
                  <a:prstGeom prst="line">
                    <a:avLst/>
                  </a:prstGeom>
                  <a:grpFill/>
                  <a:ln w="9525" algn="ctr">
                    <a:solidFill>
                      <a:srgbClr val="FF0000"/>
                    </a:solidFill>
                    <a:prstDash val="dash"/>
                    <a:round/>
                    <a:headEnd/>
                    <a:tailEnd/>
                  </a:ln>
                  <a:extLst/>
                </p:spPr>
              </p:cxnSp>
              <p:cxnSp>
                <p:nvCxnSpPr>
                  <p:cNvPr id="24" name="Straight Connector 33"/>
                  <p:cNvCxnSpPr>
                    <a:cxnSpLocks noChangeShapeType="1"/>
                  </p:cNvCxnSpPr>
                  <p:nvPr/>
                </p:nvCxnSpPr>
                <p:spPr bwMode="auto">
                  <a:xfrm>
                    <a:off x="3571875" y="1162050"/>
                    <a:ext cx="0" cy="1838325"/>
                  </a:xfrm>
                  <a:prstGeom prst="line">
                    <a:avLst/>
                  </a:prstGeom>
                  <a:grpFill/>
                  <a:ln w="9525" algn="ctr">
                    <a:solidFill>
                      <a:srgbClr val="FF0000"/>
                    </a:solidFill>
                    <a:prstDash val="dash"/>
                    <a:round/>
                    <a:headEnd/>
                    <a:tailEnd/>
                  </a:ln>
                  <a:extLst/>
                </p:spPr>
              </p:cxnSp>
              <p:cxnSp>
                <p:nvCxnSpPr>
                  <p:cNvPr id="25" name="Straight Connector 34"/>
                  <p:cNvCxnSpPr>
                    <a:cxnSpLocks noChangeShapeType="1"/>
                  </p:cNvCxnSpPr>
                  <p:nvPr/>
                </p:nvCxnSpPr>
                <p:spPr bwMode="auto">
                  <a:xfrm flipH="1">
                    <a:off x="781050" y="1133475"/>
                    <a:ext cx="2790825" cy="0"/>
                  </a:xfrm>
                  <a:prstGeom prst="line">
                    <a:avLst/>
                  </a:prstGeom>
                  <a:grpFill/>
                  <a:ln w="9525" algn="ctr">
                    <a:solidFill>
                      <a:srgbClr val="FF0000"/>
                    </a:solidFill>
                    <a:prstDash val="dash"/>
                    <a:round/>
                    <a:headEnd/>
                    <a:tailEnd/>
                  </a:ln>
                  <a:extLst/>
                </p:spPr>
              </p:cxnSp>
            </p:grpSp>
            <p:sp>
              <p:nvSpPr>
                <p:cNvPr id="20" name="TextBox 12"/>
                <p:cNvSpPr txBox="1">
                  <a:spLocks noChangeArrowheads="1"/>
                </p:cNvSpPr>
                <p:nvPr/>
              </p:nvSpPr>
              <p:spPr bwMode="auto">
                <a:xfrm>
                  <a:off x="3209901" y="3029184"/>
                  <a:ext cx="610082" cy="2757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FF0000"/>
                    </a:buClr>
                    <a:defRPr/>
                  </a:pPr>
                  <a:r>
                    <a:rPr lang="en-US" sz="1400" kern="0">
                      <a:solidFill>
                        <a:srgbClr val="FF0000"/>
                      </a:solidFill>
                      <a:latin typeface="Calibri" pitchFamily="34" charset="0"/>
                      <a:cs typeface="Calibri" pitchFamily="34" charset="0"/>
                    </a:rPr>
                    <a:t>245</a:t>
                  </a:r>
                </a:p>
              </p:txBody>
            </p:sp>
            <p:sp>
              <p:nvSpPr>
                <p:cNvPr id="21" name="TextBox 12"/>
                <p:cNvSpPr txBox="1">
                  <a:spLocks noChangeArrowheads="1"/>
                </p:cNvSpPr>
                <p:nvPr/>
              </p:nvSpPr>
              <p:spPr bwMode="auto">
                <a:xfrm>
                  <a:off x="2219493" y="3029184"/>
                  <a:ext cx="610082" cy="2757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FF0000"/>
                    </a:buClr>
                    <a:defRPr/>
                  </a:pPr>
                  <a:r>
                    <a:rPr lang="en-US" sz="1400" kern="0" dirty="0">
                      <a:solidFill>
                        <a:srgbClr val="FF0000"/>
                      </a:solidFill>
                      <a:latin typeface="Calibri" pitchFamily="34" charset="0"/>
                      <a:cs typeface="Calibri" pitchFamily="34" charset="0"/>
                    </a:rPr>
                    <a:t>155</a:t>
                  </a:r>
                </a:p>
              </p:txBody>
            </p:sp>
          </p:grpSp>
        </p:grpSp>
        <p:sp>
          <p:nvSpPr>
            <p:cNvPr id="15" name="TextBox 12"/>
            <p:cNvSpPr txBox="1">
              <a:spLocks noChangeArrowheads="1"/>
            </p:cNvSpPr>
            <p:nvPr/>
          </p:nvSpPr>
          <p:spPr bwMode="auto">
            <a:xfrm>
              <a:off x="629042" y="1181442"/>
              <a:ext cx="608967" cy="279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FF0000"/>
                </a:buClr>
                <a:defRPr/>
              </a:pPr>
              <a:r>
                <a:rPr lang="en-US" sz="1400" kern="0" dirty="0">
                  <a:solidFill>
                    <a:srgbClr val="FF0000"/>
                  </a:solidFill>
                  <a:latin typeface="Calibri" pitchFamily="34" charset="0"/>
                  <a:cs typeface="Calibri" pitchFamily="34" charset="0"/>
                </a:rPr>
                <a:t>2.095</a:t>
              </a:r>
            </a:p>
          </p:txBody>
        </p:sp>
        <p:sp>
          <p:nvSpPr>
            <p:cNvPr id="16" name="TextBox 12"/>
            <p:cNvSpPr txBox="1">
              <a:spLocks noChangeArrowheads="1"/>
            </p:cNvSpPr>
            <p:nvPr/>
          </p:nvSpPr>
          <p:spPr bwMode="auto">
            <a:xfrm>
              <a:off x="629042" y="914197"/>
              <a:ext cx="608967" cy="2805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FF0000"/>
                </a:buClr>
                <a:defRPr/>
              </a:pPr>
              <a:r>
                <a:rPr lang="en-US" sz="1400" kern="0" dirty="0">
                  <a:solidFill>
                    <a:srgbClr val="FF0000"/>
                  </a:solidFill>
                  <a:latin typeface="Calibri" pitchFamily="34" charset="0"/>
                  <a:cs typeface="Calibri" pitchFamily="34" charset="0"/>
                </a:rPr>
                <a:t>2.099</a:t>
              </a:r>
            </a:p>
          </p:txBody>
        </p:sp>
      </p:grpSp>
      <p:sp>
        <p:nvSpPr>
          <p:cNvPr id="3" name="Rectangle 2"/>
          <p:cNvSpPr/>
          <p:nvPr/>
        </p:nvSpPr>
        <p:spPr>
          <a:xfrm>
            <a:off x="774539" y="5978565"/>
            <a:ext cx="10817811" cy="400110"/>
          </a:xfrm>
          <a:prstGeom prst="rect">
            <a:avLst/>
          </a:prstGeom>
          <a:ln w="38100">
            <a:solidFill>
              <a:schemeClr val="accent1"/>
            </a:solidFill>
          </a:ln>
        </p:spPr>
        <p:txBody>
          <a:bodyPr wrap="square">
            <a:spAutoFit/>
          </a:bodyPr>
          <a:lstStyle/>
          <a:p>
            <a:r>
              <a:rPr lang="en-US" sz="2000" i="1" kern="0" dirty="0" err="1">
                <a:solidFill>
                  <a:srgbClr val="000000"/>
                </a:solidFill>
                <a:latin typeface="Arial"/>
              </a:rPr>
              <a:t>Thời</a:t>
            </a:r>
            <a:r>
              <a:rPr lang="en-US" sz="2000" i="1" kern="0" dirty="0">
                <a:solidFill>
                  <a:srgbClr val="000000"/>
                </a:solidFill>
                <a:latin typeface="Arial"/>
              </a:rPr>
              <a:t> </a:t>
            </a:r>
            <a:r>
              <a:rPr lang="en-US" sz="2000" i="1" kern="0" dirty="0" err="1">
                <a:solidFill>
                  <a:srgbClr val="000000"/>
                </a:solidFill>
                <a:latin typeface="Arial"/>
              </a:rPr>
              <a:t>gian</a:t>
            </a:r>
            <a:r>
              <a:rPr lang="en-US" sz="2000" i="1" kern="0" dirty="0">
                <a:solidFill>
                  <a:srgbClr val="000000"/>
                </a:solidFill>
                <a:latin typeface="Arial"/>
              </a:rPr>
              <a:t> </a:t>
            </a:r>
            <a:r>
              <a:rPr lang="en-US" sz="2000" i="1" kern="0" dirty="0" err="1">
                <a:solidFill>
                  <a:srgbClr val="000000"/>
                </a:solidFill>
                <a:latin typeface="Arial"/>
              </a:rPr>
              <a:t>đông</a:t>
            </a:r>
            <a:r>
              <a:rPr lang="en-US" sz="2000" i="1" kern="0" dirty="0">
                <a:solidFill>
                  <a:srgbClr val="000000"/>
                </a:solidFill>
                <a:latin typeface="Arial"/>
              </a:rPr>
              <a:t> </a:t>
            </a:r>
            <a:r>
              <a:rPr lang="en-US" sz="2000" i="1" kern="0" dirty="0" err="1">
                <a:solidFill>
                  <a:srgbClr val="000000"/>
                </a:solidFill>
                <a:latin typeface="Arial"/>
              </a:rPr>
              <a:t>kết</a:t>
            </a:r>
            <a:r>
              <a:rPr lang="en-US" sz="2000" i="1" kern="0" dirty="0">
                <a:solidFill>
                  <a:srgbClr val="000000"/>
                </a:solidFill>
                <a:latin typeface="Arial"/>
              </a:rPr>
              <a:t> </a:t>
            </a:r>
            <a:r>
              <a:rPr lang="en-US" sz="2000" i="1" kern="0" dirty="0" err="1">
                <a:solidFill>
                  <a:srgbClr val="000000"/>
                </a:solidFill>
                <a:latin typeface="Arial"/>
              </a:rPr>
              <a:t>dài</a:t>
            </a:r>
            <a:r>
              <a:rPr lang="en-US" sz="2000" i="1" kern="0" dirty="0">
                <a:solidFill>
                  <a:srgbClr val="000000"/>
                </a:solidFill>
                <a:latin typeface="Arial"/>
              </a:rPr>
              <a:t> </a:t>
            </a:r>
            <a:r>
              <a:rPr lang="en-US" sz="2000" i="1" kern="0" dirty="0" err="1">
                <a:solidFill>
                  <a:srgbClr val="000000"/>
                </a:solidFill>
                <a:latin typeface="Arial"/>
              </a:rPr>
              <a:t>hơn</a:t>
            </a:r>
            <a:r>
              <a:rPr lang="en-US" sz="2000" i="1" kern="0" dirty="0">
                <a:solidFill>
                  <a:srgbClr val="000000"/>
                </a:solidFill>
                <a:latin typeface="Arial"/>
              </a:rPr>
              <a:t> </a:t>
            </a:r>
            <a:r>
              <a:rPr lang="en-US" sz="2000" i="1" kern="0" dirty="0" err="1">
                <a:solidFill>
                  <a:srgbClr val="000000"/>
                </a:solidFill>
                <a:latin typeface="Arial"/>
              </a:rPr>
              <a:t>giúp</a:t>
            </a:r>
            <a:r>
              <a:rPr lang="en-US" sz="2000" i="1" kern="0" dirty="0">
                <a:solidFill>
                  <a:srgbClr val="000000"/>
                </a:solidFill>
                <a:latin typeface="Arial"/>
              </a:rPr>
              <a:t> </a:t>
            </a:r>
            <a:r>
              <a:rPr lang="en-US" sz="2000" i="1" kern="0" dirty="0" err="1">
                <a:solidFill>
                  <a:srgbClr val="000000"/>
                </a:solidFill>
                <a:latin typeface="Arial"/>
              </a:rPr>
              <a:t>cho</a:t>
            </a:r>
            <a:r>
              <a:rPr lang="en-US" sz="2000" i="1" kern="0" dirty="0">
                <a:solidFill>
                  <a:srgbClr val="000000"/>
                </a:solidFill>
                <a:latin typeface="Arial"/>
              </a:rPr>
              <a:t> </a:t>
            </a:r>
            <a:r>
              <a:rPr lang="en-US" sz="2000" i="1" kern="0" dirty="0" err="1">
                <a:solidFill>
                  <a:srgbClr val="000000"/>
                </a:solidFill>
                <a:latin typeface="Arial"/>
              </a:rPr>
              <a:t>quá</a:t>
            </a:r>
            <a:r>
              <a:rPr lang="en-US" sz="2000" i="1" kern="0" dirty="0">
                <a:solidFill>
                  <a:srgbClr val="000000"/>
                </a:solidFill>
                <a:latin typeface="Arial"/>
              </a:rPr>
              <a:t> </a:t>
            </a:r>
            <a:r>
              <a:rPr lang="en-US" sz="2000" i="1" kern="0" dirty="0" err="1">
                <a:solidFill>
                  <a:srgbClr val="000000"/>
                </a:solidFill>
                <a:latin typeface="Arial"/>
              </a:rPr>
              <a:t>trình</a:t>
            </a:r>
            <a:r>
              <a:rPr lang="en-US" sz="2000" i="1" kern="0" dirty="0">
                <a:solidFill>
                  <a:srgbClr val="000000"/>
                </a:solidFill>
                <a:latin typeface="Arial"/>
              </a:rPr>
              <a:t> </a:t>
            </a:r>
            <a:r>
              <a:rPr lang="en-US" sz="2000" i="1" kern="0" dirty="0" err="1">
                <a:solidFill>
                  <a:srgbClr val="000000"/>
                </a:solidFill>
                <a:latin typeface="Arial"/>
              </a:rPr>
              <a:t>vận</a:t>
            </a:r>
            <a:r>
              <a:rPr lang="en-US" sz="2000" i="1" kern="0" dirty="0">
                <a:solidFill>
                  <a:srgbClr val="000000"/>
                </a:solidFill>
                <a:latin typeface="Arial"/>
              </a:rPr>
              <a:t> </a:t>
            </a:r>
            <a:r>
              <a:rPr lang="en-US" sz="2000" i="1" kern="0" dirty="0" err="1">
                <a:solidFill>
                  <a:srgbClr val="000000"/>
                </a:solidFill>
                <a:latin typeface="Arial"/>
              </a:rPr>
              <a:t>chuyển</a:t>
            </a:r>
            <a:r>
              <a:rPr lang="en-US" sz="2000" i="1" kern="0" dirty="0">
                <a:solidFill>
                  <a:srgbClr val="000000"/>
                </a:solidFill>
                <a:latin typeface="Arial"/>
              </a:rPr>
              <a:t> </a:t>
            </a:r>
            <a:r>
              <a:rPr lang="en-US" sz="2000" i="1" kern="0" dirty="0" err="1">
                <a:solidFill>
                  <a:srgbClr val="000000"/>
                </a:solidFill>
                <a:latin typeface="Arial"/>
              </a:rPr>
              <a:t>được</a:t>
            </a:r>
            <a:r>
              <a:rPr lang="en-US" sz="2000" i="1" kern="0" dirty="0">
                <a:solidFill>
                  <a:srgbClr val="000000"/>
                </a:solidFill>
                <a:latin typeface="Arial"/>
              </a:rPr>
              <a:t> an </a:t>
            </a:r>
            <a:r>
              <a:rPr lang="en-US" sz="2000" i="1" kern="0" dirty="0" err="1">
                <a:solidFill>
                  <a:srgbClr val="000000"/>
                </a:solidFill>
                <a:latin typeface="Arial"/>
              </a:rPr>
              <a:t>toàn</a:t>
            </a:r>
            <a:r>
              <a:rPr lang="en-US" sz="2000" i="1" kern="0" dirty="0">
                <a:solidFill>
                  <a:srgbClr val="000000"/>
                </a:solidFill>
                <a:latin typeface="Arial"/>
              </a:rPr>
              <a:t> </a:t>
            </a:r>
            <a:r>
              <a:rPr lang="en-US" sz="2000" i="1" kern="0" dirty="0" err="1">
                <a:solidFill>
                  <a:srgbClr val="000000"/>
                </a:solidFill>
                <a:latin typeface="Arial"/>
              </a:rPr>
              <a:t>và</a:t>
            </a:r>
            <a:r>
              <a:rPr lang="en-US" sz="2000" i="1" kern="0" dirty="0">
                <a:solidFill>
                  <a:srgbClr val="000000"/>
                </a:solidFill>
                <a:latin typeface="Arial"/>
              </a:rPr>
              <a:t> </a:t>
            </a:r>
            <a:r>
              <a:rPr lang="en-US" sz="2000" i="1" kern="0" dirty="0" err="1">
                <a:solidFill>
                  <a:srgbClr val="000000"/>
                </a:solidFill>
                <a:latin typeface="Arial"/>
              </a:rPr>
              <a:t>dễ</a:t>
            </a:r>
            <a:r>
              <a:rPr lang="en-US" sz="2000" i="1" kern="0" dirty="0">
                <a:solidFill>
                  <a:srgbClr val="000000"/>
                </a:solidFill>
                <a:latin typeface="Arial"/>
              </a:rPr>
              <a:t> </a:t>
            </a:r>
            <a:r>
              <a:rPr lang="en-US" sz="2000" i="1" kern="0" dirty="0" err="1">
                <a:solidFill>
                  <a:srgbClr val="000000"/>
                </a:solidFill>
                <a:latin typeface="Arial"/>
              </a:rPr>
              <a:t>kiểm</a:t>
            </a:r>
            <a:r>
              <a:rPr lang="en-US" sz="2000" i="1" kern="0" dirty="0">
                <a:solidFill>
                  <a:srgbClr val="000000"/>
                </a:solidFill>
                <a:latin typeface="Arial"/>
              </a:rPr>
              <a:t> </a:t>
            </a:r>
            <a:r>
              <a:rPr lang="en-US" sz="2000" i="1" kern="0" err="1">
                <a:solidFill>
                  <a:srgbClr val="000000"/>
                </a:solidFill>
                <a:latin typeface="Arial"/>
              </a:rPr>
              <a:t>soát</a:t>
            </a:r>
            <a:r>
              <a:rPr lang="en-US" sz="2000" i="1" kern="0">
                <a:solidFill>
                  <a:srgbClr val="000000"/>
                </a:solidFill>
                <a:latin typeface="Arial"/>
              </a:rPr>
              <a:t> hơn</a:t>
            </a:r>
            <a:endParaRPr lang="en-US" sz="2000" dirty="0"/>
          </a:p>
        </p:txBody>
      </p:sp>
      <p:sp>
        <p:nvSpPr>
          <p:cNvPr id="2" name="TextBox 1"/>
          <p:cNvSpPr txBox="1"/>
          <p:nvPr/>
        </p:nvSpPr>
        <p:spPr>
          <a:xfrm>
            <a:off x="8104728" y="2919791"/>
            <a:ext cx="2356733" cy="184666"/>
          </a:xfrm>
          <a:prstGeom prst="rect">
            <a:avLst/>
          </a:prstGeom>
          <a:solidFill>
            <a:schemeClr val="bg1"/>
          </a:solidFill>
        </p:spPr>
        <p:txBody>
          <a:bodyPr wrap="square" lIns="0" tIns="0" rIns="0" bIns="0" rtlCol="0">
            <a:spAutoFit/>
          </a:bodyPr>
          <a:lstStyle/>
          <a:p>
            <a:r>
              <a:rPr lang="en-US" sz="1200" dirty="0" err="1"/>
              <a:t>Tính</a:t>
            </a:r>
            <a:r>
              <a:rPr lang="en-US" sz="1200" dirty="0"/>
              <a:t> </a:t>
            </a:r>
            <a:r>
              <a:rPr lang="en-US" sz="1200" dirty="0" err="1"/>
              <a:t>công</a:t>
            </a:r>
            <a:r>
              <a:rPr lang="en-US" sz="1200" dirty="0"/>
              <a:t> </a:t>
            </a:r>
            <a:r>
              <a:rPr lang="en-US" sz="1200" dirty="0" err="1"/>
              <a:t>tác</a:t>
            </a:r>
            <a:r>
              <a:rPr lang="en-US" sz="1200" dirty="0"/>
              <a:t> </a:t>
            </a:r>
            <a:r>
              <a:rPr lang="en-US" sz="1200" err="1"/>
              <a:t>với</a:t>
            </a:r>
            <a:r>
              <a:rPr lang="en-US" sz="1200"/>
              <a:t> PCB</a:t>
            </a:r>
            <a:r>
              <a:rPr lang="en-US" sz="1200" baseline="-25000"/>
              <a:t>BFS</a:t>
            </a:r>
            <a:r>
              <a:rPr lang="en-US" sz="1200"/>
              <a:t>40 loại II</a:t>
            </a:r>
            <a:endParaRPr lang="en-US" sz="1200" dirty="0"/>
          </a:p>
        </p:txBody>
      </p:sp>
      <p:sp>
        <p:nvSpPr>
          <p:cNvPr id="26" name="TextBox 25"/>
          <p:cNvSpPr txBox="1"/>
          <p:nvPr/>
        </p:nvSpPr>
        <p:spPr>
          <a:xfrm>
            <a:off x="8495905" y="3685163"/>
            <a:ext cx="2068216" cy="369332"/>
          </a:xfrm>
          <a:prstGeom prst="rect">
            <a:avLst/>
          </a:prstGeom>
          <a:solidFill>
            <a:schemeClr val="bg1"/>
          </a:solidFill>
        </p:spPr>
        <p:txBody>
          <a:bodyPr wrap="square" lIns="0" tIns="0" rIns="0" bIns="0" rtlCol="0">
            <a:spAutoFit/>
          </a:bodyPr>
          <a:lstStyle/>
          <a:p>
            <a:r>
              <a:rPr lang="en-US" sz="1200" dirty="0" err="1"/>
              <a:t>Tính</a:t>
            </a:r>
            <a:r>
              <a:rPr lang="en-US" sz="1200" dirty="0"/>
              <a:t> </a:t>
            </a:r>
            <a:r>
              <a:rPr lang="en-US" sz="1200" dirty="0" err="1"/>
              <a:t>công</a:t>
            </a:r>
            <a:r>
              <a:rPr lang="en-US" sz="1200" dirty="0"/>
              <a:t> </a:t>
            </a:r>
            <a:r>
              <a:rPr lang="en-US" sz="1200" dirty="0" err="1"/>
              <a:t>tác</a:t>
            </a:r>
            <a:r>
              <a:rPr lang="en-US" sz="1200" dirty="0"/>
              <a:t> </a:t>
            </a:r>
            <a:r>
              <a:rPr lang="en-US" sz="1200" dirty="0" err="1"/>
              <a:t>với</a:t>
            </a:r>
            <a:r>
              <a:rPr lang="en-US" sz="1200" dirty="0"/>
              <a:t> PCB 40 </a:t>
            </a:r>
            <a:r>
              <a:rPr lang="en-US" sz="1200" dirty="0" err="1"/>
              <a:t>thông</a:t>
            </a:r>
            <a:r>
              <a:rPr lang="en-US" sz="1200" dirty="0"/>
              <a:t> </a:t>
            </a:r>
            <a:r>
              <a:rPr lang="en-US" sz="1200" dirty="0" err="1"/>
              <a:t>thường</a:t>
            </a:r>
            <a:endParaRPr lang="en-US" sz="1200" dirty="0"/>
          </a:p>
        </p:txBody>
      </p:sp>
      <p:sp>
        <p:nvSpPr>
          <p:cNvPr id="5" name="Rectangle 4">
            <a:extLst>
              <a:ext uri="{FF2B5EF4-FFF2-40B4-BE49-F238E27FC236}">
                <a16:creationId xmlns:a16="http://schemas.microsoft.com/office/drawing/2014/main" id="{913D4585-8FCC-4D71-A52E-364338184546}"/>
              </a:ext>
            </a:extLst>
          </p:cNvPr>
          <p:cNvSpPr/>
          <p:nvPr/>
        </p:nvSpPr>
        <p:spPr>
          <a:xfrm>
            <a:off x="3087638" y="5414629"/>
            <a:ext cx="7085314" cy="492443"/>
          </a:xfrm>
          <a:prstGeom prst="rect">
            <a:avLst/>
          </a:prstGeom>
        </p:spPr>
        <p:txBody>
          <a:bodyPr wrap="square">
            <a:spAutoFit/>
          </a:bodyPr>
          <a:lstStyle/>
          <a:p>
            <a:r>
              <a:rPr lang="en-US" sz="1300" i="1" kern="0">
                <a:solidFill>
                  <a:srgbClr val="000000"/>
                </a:solidFill>
              </a:rPr>
              <a:t>Tính công tác của lớp đệm cát gia cố xi măng </a:t>
            </a:r>
            <a:r>
              <a:rPr lang="en-US" sz="1300" i="1">
                <a:solidFill>
                  <a:srgbClr val="000000"/>
                </a:solidFill>
              </a:rPr>
              <a:t>(98% của dung trọng khô ban đầu),</a:t>
            </a:r>
          </a:p>
          <a:p>
            <a:r>
              <a:rPr lang="en-US" sz="1300" i="1">
                <a:solidFill>
                  <a:srgbClr val="000000"/>
                </a:solidFill>
              </a:rPr>
              <a:t>được xác định theo tiêu chuẩn EN 13286-45</a:t>
            </a:r>
            <a:endParaRPr lang="en-US" sz="1300"/>
          </a:p>
        </p:txBody>
      </p:sp>
    </p:spTree>
    <p:extLst>
      <p:ext uri="{BB962C8B-B14F-4D97-AF65-F5344CB8AC3E}">
        <p14:creationId xmlns:p14="http://schemas.microsoft.com/office/powerpoint/2010/main" val="4931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0000"/>
                </a:solidFill>
              </a:rPr>
              <a:t>Kết</a:t>
            </a:r>
            <a:r>
              <a:rPr lang="en-US" dirty="0">
                <a:solidFill>
                  <a:srgbClr val="000000"/>
                </a:solidFill>
              </a:rPr>
              <a:t> </a:t>
            </a:r>
            <a:r>
              <a:rPr lang="en-US" dirty="0" err="1">
                <a:solidFill>
                  <a:srgbClr val="000000"/>
                </a:solidFill>
              </a:rPr>
              <a:t>quả</a:t>
            </a:r>
            <a:r>
              <a:rPr lang="en-US" dirty="0">
                <a:solidFill>
                  <a:srgbClr val="000000"/>
                </a:solidFill>
              </a:rPr>
              <a:t> </a:t>
            </a:r>
            <a:r>
              <a:rPr lang="en-US" err="1">
                <a:solidFill>
                  <a:srgbClr val="000000"/>
                </a:solidFill>
              </a:rPr>
              <a:t>thí</a:t>
            </a:r>
            <a:r>
              <a:rPr lang="en-US">
                <a:solidFill>
                  <a:srgbClr val="000000"/>
                </a:solidFill>
              </a:rPr>
              <a:t> nghiệm: </a:t>
            </a:r>
            <a:r>
              <a:rPr lang="en-US">
                <a:solidFill>
                  <a:schemeClr val="accent1"/>
                </a:solidFill>
              </a:rPr>
              <a:t>CPĐD gia cố xi măng</a:t>
            </a:r>
            <a:br>
              <a:rPr lang="en-US">
                <a:solidFill>
                  <a:schemeClr val="accent1"/>
                </a:solidFill>
              </a:rPr>
            </a:br>
            <a:r>
              <a:rPr lang="en-US">
                <a:solidFill>
                  <a:srgbClr val="000000"/>
                </a:solidFill>
              </a:rPr>
              <a:t>Xác định C</a:t>
            </a:r>
            <a:r>
              <a:rPr lang="vi-VN">
                <a:solidFill>
                  <a:srgbClr val="000000"/>
                </a:solidFill>
              </a:rPr>
              <a:t>ư</a:t>
            </a:r>
            <a:r>
              <a:rPr lang="en-US">
                <a:solidFill>
                  <a:srgbClr val="000000"/>
                </a:solidFill>
              </a:rPr>
              <a:t>ờng độ khi </a:t>
            </a:r>
            <a:r>
              <a:rPr lang="en-US" dirty="0" err="1">
                <a:solidFill>
                  <a:srgbClr val="000000"/>
                </a:solidFill>
              </a:rPr>
              <a:t>sử</a:t>
            </a:r>
            <a:r>
              <a:rPr lang="en-US" dirty="0">
                <a:solidFill>
                  <a:srgbClr val="000000"/>
                </a:solidFill>
              </a:rPr>
              <a:t> </a:t>
            </a:r>
            <a:r>
              <a:rPr lang="en-US" err="1">
                <a:solidFill>
                  <a:srgbClr val="000000"/>
                </a:solidFill>
              </a:rPr>
              <a:t>dụng</a:t>
            </a:r>
            <a:r>
              <a:rPr lang="en-US">
                <a:solidFill>
                  <a:srgbClr val="000000"/>
                </a:solidFill>
              </a:rPr>
              <a:t> </a:t>
            </a:r>
            <a:r>
              <a:rPr lang="en-GB" b="1">
                <a:solidFill>
                  <a:srgbClr val="000000"/>
                </a:solidFill>
              </a:rPr>
              <a:t>PCB</a:t>
            </a:r>
            <a:r>
              <a:rPr lang="en-GB" b="1" baseline="-25000">
                <a:solidFill>
                  <a:srgbClr val="000000"/>
                </a:solidFill>
              </a:rPr>
              <a:t>BFS</a:t>
            </a:r>
            <a:r>
              <a:rPr lang="en-GB" b="1">
                <a:solidFill>
                  <a:srgbClr val="000000"/>
                </a:solidFill>
              </a:rPr>
              <a:t>40 loại II– TCVN 4316:2007</a:t>
            </a:r>
            <a:endParaRPr lang="en-US" dirty="0"/>
          </a:p>
        </p:txBody>
      </p:sp>
      <p:graphicFrame>
        <p:nvGraphicFramePr>
          <p:cNvPr id="9" name="Table 8">
            <a:extLst>
              <a:ext uri="{FF2B5EF4-FFF2-40B4-BE49-F238E27FC236}">
                <a16:creationId xmlns:a16="http://schemas.microsoft.com/office/drawing/2014/main" id="{EB3F9C9C-32CE-47B0-938C-4A883A317369}"/>
              </a:ext>
            </a:extLst>
          </p:cNvPr>
          <p:cNvGraphicFramePr>
            <a:graphicFrameLocks noGrp="1"/>
          </p:cNvGraphicFramePr>
          <p:nvPr>
            <p:extLst>
              <p:ext uri="{D42A27DB-BD31-4B8C-83A1-F6EECF244321}">
                <p14:modId xmlns:p14="http://schemas.microsoft.com/office/powerpoint/2010/main" val="1668827809"/>
              </p:ext>
            </p:extLst>
          </p:nvPr>
        </p:nvGraphicFramePr>
        <p:xfrm>
          <a:off x="854440" y="1042858"/>
          <a:ext cx="10658002" cy="2161277"/>
        </p:xfrm>
        <a:graphic>
          <a:graphicData uri="http://schemas.openxmlformats.org/drawingml/2006/table">
            <a:tbl>
              <a:tblPr/>
              <a:tblGrid>
                <a:gridCol w="706972">
                  <a:extLst>
                    <a:ext uri="{9D8B030D-6E8A-4147-A177-3AD203B41FA5}">
                      <a16:colId xmlns:a16="http://schemas.microsoft.com/office/drawing/2014/main" val="2310140951"/>
                    </a:ext>
                  </a:extLst>
                </a:gridCol>
                <a:gridCol w="887823">
                  <a:extLst>
                    <a:ext uri="{9D8B030D-6E8A-4147-A177-3AD203B41FA5}">
                      <a16:colId xmlns:a16="http://schemas.microsoft.com/office/drawing/2014/main" val="1433331005"/>
                    </a:ext>
                  </a:extLst>
                </a:gridCol>
                <a:gridCol w="706972">
                  <a:extLst>
                    <a:ext uri="{9D8B030D-6E8A-4147-A177-3AD203B41FA5}">
                      <a16:colId xmlns:a16="http://schemas.microsoft.com/office/drawing/2014/main" val="987797674"/>
                    </a:ext>
                  </a:extLst>
                </a:gridCol>
                <a:gridCol w="706972">
                  <a:extLst>
                    <a:ext uri="{9D8B030D-6E8A-4147-A177-3AD203B41FA5}">
                      <a16:colId xmlns:a16="http://schemas.microsoft.com/office/drawing/2014/main" val="50142925"/>
                    </a:ext>
                  </a:extLst>
                </a:gridCol>
                <a:gridCol w="706972">
                  <a:extLst>
                    <a:ext uri="{9D8B030D-6E8A-4147-A177-3AD203B41FA5}">
                      <a16:colId xmlns:a16="http://schemas.microsoft.com/office/drawing/2014/main" val="3635842150"/>
                    </a:ext>
                  </a:extLst>
                </a:gridCol>
                <a:gridCol w="706972">
                  <a:extLst>
                    <a:ext uri="{9D8B030D-6E8A-4147-A177-3AD203B41FA5}">
                      <a16:colId xmlns:a16="http://schemas.microsoft.com/office/drawing/2014/main" val="4154576872"/>
                    </a:ext>
                  </a:extLst>
                </a:gridCol>
                <a:gridCol w="822060">
                  <a:extLst>
                    <a:ext uri="{9D8B030D-6E8A-4147-A177-3AD203B41FA5}">
                      <a16:colId xmlns:a16="http://schemas.microsoft.com/office/drawing/2014/main" val="1901596410"/>
                    </a:ext>
                  </a:extLst>
                </a:gridCol>
                <a:gridCol w="822060">
                  <a:extLst>
                    <a:ext uri="{9D8B030D-6E8A-4147-A177-3AD203B41FA5}">
                      <a16:colId xmlns:a16="http://schemas.microsoft.com/office/drawing/2014/main" val="115586281"/>
                    </a:ext>
                  </a:extLst>
                </a:gridCol>
                <a:gridCol w="579551">
                  <a:extLst>
                    <a:ext uri="{9D8B030D-6E8A-4147-A177-3AD203B41FA5}">
                      <a16:colId xmlns:a16="http://schemas.microsoft.com/office/drawing/2014/main" val="1778378869"/>
                    </a:ext>
                  </a:extLst>
                </a:gridCol>
                <a:gridCol w="624765">
                  <a:extLst>
                    <a:ext uri="{9D8B030D-6E8A-4147-A177-3AD203B41FA5}">
                      <a16:colId xmlns:a16="http://schemas.microsoft.com/office/drawing/2014/main" val="3025872061"/>
                    </a:ext>
                  </a:extLst>
                </a:gridCol>
                <a:gridCol w="641207">
                  <a:extLst>
                    <a:ext uri="{9D8B030D-6E8A-4147-A177-3AD203B41FA5}">
                      <a16:colId xmlns:a16="http://schemas.microsoft.com/office/drawing/2014/main" val="1594238195"/>
                    </a:ext>
                  </a:extLst>
                </a:gridCol>
                <a:gridCol w="641207">
                  <a:extLst>
                    <a:ext uri="{9D8B030D-6E8A-4147-A177-3AD203B41FA5}">
                      <a16:colId xmlns:a16="http://schemas.microsoft.com/office/drawing/2014/main" val="2061391732"/>
                    </a:ext>
                  </a:extLst>
                </a:gridCol>
                <a:gridCol w="624765">
                  <a:extLst>
                    <a:ext uri="{9D8B030D-6E8A-4147-A177-3AD203B41FA5}">
                      <a16:colId xmlns:a16="http://schemas.microsoft.com/office/drawing/2014/main" val="827710969"/>
                    </a:ext>
                  </a:extLst>
                </a:gridCol>
                <a:gridCol w="739852">
                  <a:extLst>
                    <a:ext uri="{9D8B030D-6E8A-4147-A177-3AD203B41FA5}">
                      <a16:colId xmlns:a16="http://schemas.microsoft.com/office/drawing/2014/main" val="4120491110"/>
                    </a:ext>
                  </a:extLst>
                </a:gridCol>
                <a:gridCol w="739852">
                  <a:extLst>
                    <a:ext uri="{9D8B030D-6E8A-4147-A177-3AD203B41FA5}">
                      <a16:colId xmlns:a16="http://schemas.microsoft.com/office/drawing/2014/main" val="1536249909"/>
                    </a:ext>
                  </a:extLst>
                </a:gridCol>
              </a:tblGrid>
              <a:tr h="499717">
                <a:tc gridSpan="4">
                  <a:txBody>
                    <a:bodyPr/>
                    <a:lstStyle/>
                    <a:p>
                      <a:pPr algn="l" fontAlgn="b"/>
                      <a:r>
                        <a:rPr lang="en-US" sz="1200" b="0" i="0" u="none" strike="noStrike">
                          <a:solidFill>
                            <a:srgbClr val="000000"/>
                          </a:solidFill>
                          <a:effectLst/>
                          <a:latin typeface="Times New Roman" panose="02020603050405020304" pitchFamily="18" charset="0"/>
                        </a:rPr>
                        <a:t> </a:t>
                      </a:r>
                      <a:endParaRPr lang="en-US" sz="16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1" i="0" u="none" strike="noStrike">
                          <a:solidFill>
                            <a:srgbClr val="FF0000"/>
                          </a:solidFill>
                          <a:effectLst/>
                          <a:latin typeface="Times New Roman" panose="02020603050405020304" pitchFamily="18" charset="0"/>
                        </a:rPr>
                        <a:t>BÁO CÁO  TRIAL - MIX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5">
                  <a:txBody>
                    <a:bodyPr/>
                    <a:lstStyle/>
                    <a:p>
                      <a:pPr algn="ctr" fontAlgn="ctr"/>
                      <a:r>
                        <a:rPr lang="en-US" sz="1200" b="1" i="0" u="none" strike="noStrike">
                          <a:solidFill>
                            <a:srgbClr val="000000"/>
                          </a:solidFill>
                          <a:effectLst/>
                          <a:latin typeface="Times New Roman" panose="02020603050405020304" pitchFamily="18" charset="0"/>
                        </a:rPr>
                        <a:t>NGÀY : 23/09/2021</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1" i="0" u="none" strike="noStrike">
                          <a:solidFill>
                            <a:srgbClr val="000000"/>
                          </a:solidFill>
                          <a:effectLst/>
                          <a:latin typeface="Times New Roman" panose="02020603050405020304" pitchFamily="18" charset="0"/>
                        </a:rPr>
                        <a:t>Dầu Giây-Phan Thiết</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058919"/>
                  </a:ext>
                </a:extLst>
              </a:tr>
              <a:tr h="227812">
                <a:tc gridSpan="5">
                  <a:txBody>
                    <a:bodyPr/>
                    <a:lstStyle/>
                    <a:p>
                      <a:pPr algn="l" fontAlgn="ctr"/>
                      <a:r>
                        <a:rPr lang="en-US" sz="1200" b="1" i="0" u="none" strike="noStrike">
                          <a:solidFill>
                            <a:srgbClr val="000000"/>
                          </a:solidFill>
                          <a:effectLst/>
                          <a:latin typeface="Times New Roman" panose="02020603050405020304" pitchFamily="18" charset="0"/>
                        </a:rPr>
                        <a:t>1. CẤP PHỐI THIẾT KẾ / MIX DESIGN</a:t>
                      </a:r>
                    </a:p>
                  </a:txBody>
                  <a:tcPr marL="0" marR="0" marT="0"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576065"/>
                  </a:ext>
                </a:extLst>
              </a:tr>
              <a:tr h="404183">
                <a:tc rowSpan="2">
                  <a:txBody>
                    <a:bodyPr/>
                    <a:lstStyle/>
                    <a:p>
                      <a:pPr algn="ctr" fontAlgn="ctr"/>
                      <a:r>
                        <a:rPr lang="en-US" sz="1200" b="1" i="0" u="none" strike="noStrike">
                          <a:solidFill>
                            <a:srgbClr val="000000"/>
                          </a:solidFill>
                          <a:effectLst/>
                          <a:latin typeface="Times New Roman" panose="02020603050405020304" pitchFamily="18" charset="0"/>
                        </a:rPr>
                        <a:t>No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1" i="0" u="none" strike="noStrike">
                          <a:solidFill>
                            <a:srgbClr val="000000"/>
                          </a:solidFill>
                          <a:effectLst/>
                          <a:latin typeface="Times New Roman" panose="02020603050405020304" pitchFamily="18" charset="0"/>
                        </a:rPr>
                        <a:t>GRADE (MÁC)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1" i="0" u="none" strike="noStrike">
                          <a:solidFill>
                            <a:srgbClr val="000000"/>
                          </a:solidFill>
                          <a:effectLst/>
                          <a:latin typeface="Times New Roman" panose="02020603050405020304" pitchFamily="18" charset="0"/>
                        </a:rPr>
                        <a:t>Loại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CEMENT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STONE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XM/CL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Times New Roman" panose="02020603050405020304" pitchFamily="18" charset="0"/>
                        </a:rPr>
                        <a:t>DOSAGE 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vi-VN" sz="1200" b="1" i="0" u="none" strike="noStrike">
                          <a:solidFill>
                            <a:srgbClr val="000000"/>
                          </a:solidFill>
                          <a:effectLst/>
                          <a:latin typeface="Times New Roman" panose="02020603050405020304" pitchFamily="18" charset="0"/>
                        </a:rPr>
                        <a:t>CƯỜNG ĐỘ NÉN 14n (MPa)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vi-VN" sz="1200" b="1" i="0" u="none" strike="noStrike">
                          <a:solidFill>
                            <a:srgbClr val="000000"/>
                          </a:solidFill>
                          <a:effectLst/>
                          <a:latin typeface="Times New Roman" panose="02020603050405020304" pitchFamily="18" charset="0"/>
                        </a:rPr>
                        <a:t>CƯỜNG ĐỘ ÉP CHẺ 14n (Mpa)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200" b="1" i="0" u="none" strike="noStrike">
                          <a:solidFill>
                            <a:srgbClr val="000000"/>
                          </a:solidFill>
                          <a:effectLst/>
                          <a:latin typeface="Times New Roman" panose="02020603050405020304" pitchFamily="18" charset="0"/>
                        </a:rPr>
                        <a:t>REMARK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6210871"/>
                  </a:ext>
                </a:extLst>
              </a:tr>
              <a:tr h="389485">
                <a:tc vMerge="1">
                  <a:txBody>
                    <a:bodyPr/>
                    <a:lstStyle/>
                    <a:p>
                      <a:endParaRPr lang="en-US"/>
                    </a:p>
                  </a:txBody>
                  <a:tcPr/>
                </a:tc>
                <a:tc vMerge="1">
                  <a:txBody>
                    <a:bodyPr/>
                    <a:lstStyle/>
                    <a:p>
                      <a:endParaRPr lang="en-US"/>
                    </a:p>
                  </a:txBody>
                  <a:tcPr/>
                </a:tc>
                <a:tc vMerge="1">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XI MĂNG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ĐÁ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0" i="0" u="none" strike="noStrike">
                          <a:solidFill>
                            <a:srgbClr val="000000"/>
                          </a:solidFill>
                          <a:effectLst/>
                          <a:latin typeface="Times New Roman" panose="02020603050405020304" pitchFamily="18" charset="0"/>
                        </a:rPr>
                        <a:t>NƯỚC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Liều (lít/100kg xi)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M1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M1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200" b="1" i="0" u="none" strike="noStrike">
                          <a:solidFill>
                            <a:srgbClr val="000000"/>
                          </a:solidFill>
                          <a:effectLst/>
                          <a:latin typeface="Times New Roman" panose="02020603050405020304" pitchFamily="18" charset="0"/>
                        </a:rPr>
                        <a:t>Độ ẩm tối ưu</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603239"/>
                  </a:ext>
                </a:extLst>
              </a:tr>
              <a:tr h="279254">
                <a:tc>
                  <a:txBody>
                    <a:bodyPr/>
                    <a:lstStyle/>
                    <a:p>
                      <a:pPr algn="ctr" fontAlgn="ctr"/>
                      <a:r>
                        <a:rPr lang="en-US" sz="1200" b="0" i="0" u="none" strike="noStrike">
                          <a:solidFill>
                            <a:srgbClr val="000000"/>
                          </a:solidFill>
                          <a:effectLst/>
                          <a:latin typeface="Times New Roman" panose="02020603050405020304" pitchFamily="18"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Times New Roman" panose="02020603050405020304" pitchFamily="18" charset="0"/>
                        </a:rPr>
                        <a:t>INSEE ICR (3.3%)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solidFill>
                            <a:srgbClr val="000000"/>
                          </a:solidFill>
                          <a:effectLst/>
                          <a:latin typeface="Times New Roman" panose="02020603050405020304" pitchFamily="18" charset="0"/>
                        </a:rPr>
                        <a:t>PCB</a:t>
                      </a:r>
                      <a:r>
                        <a:rPr lang="en-US" sz="1200" b="0" i="0" u="none" strike="noStrike" baseline="-25000">
                          <a:solidFill>
                            <a:srgbClr val="000000"/>
                          </a:solidFill>
                          <a:effectLst/>
                          <a:latin typeface="Times New Roman" panose="02020603050405020304" pitchFamily="18" charset="0"/>
                        </a:rPr>
                        <a:t>bfs</a:t>
                      </a:r>
                      <a:r>
                        <a:rPr lang="en-US" sz="1200" b="0" i="0" u="none" strike="noStrike" baseline="0">
                          <a:solidFill>
                            <a:srgbClr val="000000"/>
                          </a:solidFill>
                          <a:effectLst/>
                          <a:latin typeface="Times New Roman" panose="02020603050405020304" pitchFamily="18" charset="0"/>
                        </a:rPr>
                        <a:t>40</a:t>
                      </a: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66.9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Times New Roman" panose="02020603050405020304" pitchFamily="18" charset="0"/>
                        </a:rPr>
                        <a:t>0.42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10.51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9.34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9.77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FF0000"/>
                          </a:solidFill>
                          <a:effectLst/>
                          <a:latin typeface="Times New Roman" panose="02020603050405020304" pitchFamily="18" charset="0"/>
                        </a:rPr>
                        <a:t>0.84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FF0000"/>
                          </a:solidFill>
                          <a:effectLst/>
                          <a:latin typeface="Times New Roman" panose="02020603050405020304" pitchFamily="18"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FF0000"/>
                          </a:solidFill>
                          <a:effectLst/>
                          <a:latin typeface="Times New Roman" panose="02020603050405020304" pitchFamily="18" charset="0"/>
                        </a:rPr>
                        <a:t>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8.58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992649"/>
                  </a:ext>
                </a:extLst>
              </a:tr>
              <a:tr h="279254">
                <a:tc>
                  <a:txBody>
                    <a:bodyPr/>
                    <a:lstStyle/>
                    <a:p>
                      <a:pPr algn="ctr" fontAlgn="ctr"/>
                      <a:r>
                        <a:rPr lang="en-US" sz="1200" b="0" i="0" u="none" strike="noStrike">
                          <a:solidFill>
                            <a:srgbClr val="000000"/>
                          </a:solidFill>
                          <a:effectLst/>
                          <a:latin typeface="Times New Roman" panose="02020603050405020304" pitchFamily="18" charset="0"/>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Times New Roman" panose="02020603050405020304" pitchFamily="18" charset="0"/>
                        </a:rPr>
                        <a:t>INSEE ICR (3,5%)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67.9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Times New Roman" panose="02020603050405020304" pitchFamily="18" charset="0"/>
                        </a:rPr>
                        <a:t>0.42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10.73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11.53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10.66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FF0000"/>
                          </a:solidFill>
                          <a:effectLst/>
                          <a:latin typeface="Times New Roman" panose="02020603050405020304" pitchFamily="18" charset="0"/>
                        </a:rPr>
                        <a:t>0.87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FF0000"/>
                          </a:solidFill>
                          <a:effectLst/>
                          <a:latin typeface="Times New Roman" panose="02020603050405020304" pitchFamily="18" charset="0"/>
                        </a:rPr>
                        <a:t>0.98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FF0000"/>
                          </a:solidFill>
                          <a:effectLst/>
                          <a:latin typeface="Times New Roman" panose="02020603050405020304" pitchFamily="18" charset="0"/>
                        </a:rPr>
                        <a:t>0.95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8.7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6226708"/>
                  </a:ext>
                </a:extLst>
              </a:tr>
            </a:tbl>
          </a:graphicData>
        </a:graphic>
      </p:graphicFrame>
      <p:pic>
        <p:nvPicPr>
          <p:cNvPr id="10" name="Picture 9">
            <a:extLst>
              <a:ext uri="{FF2B5EF4-FFF2-40B4-BE49-F238E27FC236}">
                <a16:creationId xmlns:a16="http://schemas.microsoft.com/office/drawing/2014/main" id="{AA112494-4939-491B-BBC7-49479763C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589" y="1075886"/>
            <a:ext cx="1198719" cy="448553"/>
          </a:xfrm>
          <a:prstGeom prst="rect">
            <a:avLst/>
          </a:prstGeom>
        </p:spPr>
      </p:pic>
      <p:graphicFrame>
        <p:nvGraphicFramePr>
          <p:cNvPr id="11" name="Chart 10">
            <a:extLst>
              <a:ext uri="{FF2B5EF4-FFF2-40B4-BE49-F238E27FC236}">
                <a16:creationId xmlns:a16="http://schemas.microsoft.com/office/drawing/2014/main" id="{63786510-154D-4CC4-8A4A-E16BAA59816F}"/>
              </a:ext>
            </a:extLst>
          </p:cNvPr>
          <p:cNvGraphicFramePr>
            <a:graphicFrameLocks/>
          </p:cNvGraphicFramePr>
          <p:nvPr>
            <p:extLst>
              <p:ext uri="{D42A27DB-BD31-4B8C-83A1-F6EECF244321}">
                <p14:modId xmlns:p14="http://schemas.microsoft.com/office/powerpoint/2010/main" val="970814194"/>
              </p:ext>
            </p:extLst>
          </p:nvPr>
        </p:nvGraphicFramePr>
        <p:xfrm>
          <a:off x="2361107" y="3548921"/>
          <a:ext cx="3734893" cy="27146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28050F2C-72F8-44D1-B981-22A878BEC641}"/>
              </a:ext>
            </a:extLst>
          </p:cNvPr>
          <p:cNvGraphicFramePr>
            <a:graphicFrameLocks/>
          </p:cNvGraphicFramePr>
          <p:nvPr>
            <p:extLst>
              <p:ext uri="{D42A27DB-BD31-4B8C-83A1-F6EECF244321}">
                <p14:modId xmlns:p14="http://schemas.microsoft.com/office/powerpoint/2010/main" val="1866636521"/>
              </p:ext>
            </p:extLst>
          </p:nvPr>
        </p:nvGraphicFramePr>
        <p:xfrm>
          <a:off x="6756581" y="3567971"/>
          <a:ext cx="3495676" cy="26955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69433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en-US">
                <a:solidFill>
                  <a:srgbClr val="000000"/>
                </a:solidFill>
              </a:rPr>
              <a:t>Dự án tham khảo: Đường vành đai ngoài Tân Sơn Nhất – Bình Lợi</a:t>
            </a:r>
            <a:br>
              <a:rPr lang="en-US">
                <a:solidFill>
                  <a:srgbClr val="000000"/>
                </a:solidFill>
              </a:rPr>
            </a:br>
            <a:r>
              <a:rPr lang="en-US" sz="2300">
                <a:solidFill>
                  <a:schemeClr val="accent1"/>
                </a:solidFill>
              </a:rPr>
              <a:t>Lớp đệm cát gia cố xi măng trên đầu cọc CDM: Lớp Móng d</a:t>
            </a:r>
            <a:r>
              <a:rPr lang="vi-VN" sz="2300">
                <a:solidFill>
                  <a:schemeClr val="accent1"/>
                </a:solidFill>
              </a:rPr>
              <a:t>ư</a:t>
            </a:r>
            <a:r>
              <a:rPr lang="en-US" sz="2300">
                <a:solidFill>
                  <a:schemeClr val="accent1"/>
                </a:solidFill>
              </a:rPr>
              <a:t>ới C</a:t>
            </a:r>
            <a:r>
              <a:rPr lang="vi-VN" sz="2300">
                <a:solidFill>
                  <a:schemeClr val="accent1"/>
                </a:solidFill>
              </a:rPr>
              <a:t>ư</a:t>
            </a:r>
            <a:r>
              <a:rPr lang="en-US" sz="2300">
                <a:solidFill>
                  <a:schemeClr val="accent1"/>
                </a:solidFill>
              </a:rPr>
              <a:t>ờng độ </a:t>
            </a:r>
            <a:r>
              <a:rPr lang="en-US" sz="2300" b="1">
                <a:solidFill>
                  <a:schemeClr val="accent1"/>
                </a:solidFill>
              </a:rPr>
              <a:t>≥ 1.5 MPa</a:t>
            </a:r>
            <a:endParaRPr lang="en-US" dirty="0"/>
          </a:p>
        </p:txBody>
      </p:sp>
      <p:sp>
        <p:nvSpPr>
          <p:cNvPr id="3" name="TextBox 4"/>
          <p:cNvSpPr txBox="1">
            <a:spLocks noChangeArrowheads="1"/>
          </p:cNvSpPr>
          <p:nvPr/>
        </p:nvSpPr>
        <p:spPr bwMode="auto">
          <a:xfrm>
            <a:off x="992263" y="4329461"/>
            <a:ext cx="4727574" cy="1740476"/>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0000"/>
              </a:spcBef>
              <a:buClr>
                <a:srgbClr val="FF0000"/>
              </a:buClr>
              <a:buFont typeface="Wingdings" pitchFamily="2" charset="2"/>
              <a:buNone/>
              <a:defRPr/>
            </a:pPr>
            <a:r>
              <a:rPr lang="en-US" altLang="en-US" sz="1600" b="1" dirty="0" err="1">
                <a:solidFill>
                  <a:srgbClr val="000000"/>
                </a:solidFill>
              </a:rPr>
              <a:t>Hỗn</a:t>
            </a:r>
            <a:r>
              <a:rPr lang="en-US" altLang="en-US" sz="1600" b="1" dirty="0">
                <a:solidFill>
                  <a:srgbClr val="000000"/>
                </a:solidFill>
              </a:rPr>
              <a:t> </a:t>
            </a:r>
            <a:r>
              <a:rPr lang="en-US" altLang="en-US" sz="1600" b="1" dirty="0" err="1">
                <a:solidFill>
                  <a:srgbClr val="000000"/>
                </a:solidFill>
              </a:rPr>
              <a:t>hợp</a:t>
            </a:r>
            <a:r>
              <a:rPr lang="en-US" altLang="en-US" sz="1600" b="1" dirty="0">
                <a:solidFill>
                  <a:srgbClr val="000000"/>
                </a:solidFill>
              </a:rPr>
              <a:t> 50% </a:t>
            </a:r>
            <a:r>
              <a:rPr lang="en-US" altLang="en-US" sz="1600" b="1" dirty="0" err="1">
                <a:solidFill>
                  <a:srgbClr val="000000"/>
                </a:solidFill>
              </a:rPr>
              <a:t>cát</a:t>
            </a:r>
            <a:r>
              <a:rPr lang="en-US" altLang="en-US" sz="1600" b="1" dirty="0">
                <a:solidFill>
                  <a:srgbClr val="000000"/>
                </a:solidFill>
              </a:rPr>
              <a:t> Mekong - 50% </a:t>
            </a:r>
            <a:r>
              <a:rPr lang="en-US" altLang="en-US" sz="1600" b="1" err="1">
                <a:solidFill>
                  <a:srgbClr val="000000"/>
                </a:solidFill>
              </a:rPr>
              <a:t>cát</a:t>
            </a:r>
            <a:r>
              <a:rPr lang="en-US" altLang="en-US" sz="1600" b="1">
                <a:solidFill>
                  <a:srgbClr val="000000"/>
                </a:solidFill>
              </a:rPr>
              <a:t> nghiền </a:t>
            </a:r>
          </a:p>
          <a:p>
            <a:pPr eaLnBrk="1" hangingPunct="1">
              <a:spcBef>
                <a:spcPct val="10000"/>
              </a:spcBef>
              <a:buClr>
                <a:srgbClr val="FF0000"/>
              </a:buClr>
              <a:buFont typeface="Wingdings" pitchFamily="2" charset="2"/>
              <a:buNone/>
              <a:defRPr/>
            </a:pPr>
            <a:r>
              <a:rPr lang="en-US" altLang="en-US" sz="1600" b="1">
                <a:solidFill>
                  <a:srgbClr val="000000"/>
                </a:solidFill>
              </a:rPr>
              <a:t>và </a:t>
            </a:r>
            <a:r>
              <a:rPr lang="en-US" altLang="en-US" sz="1600" b="1" dirty="0">
                <a:solidFill>
                  <a:srgbClr val="000000"/>
                </a:solidFill>
              </a:rPr>
              <a:t>65kg xi </a:t>
            </a:r>
            <a:r>
              <a:rPr lang="en-US" altLang="en-US" sz="1600" b="1" dirty="0" err="1">
                <a:solidFill>
                  <a:srgbClr val="000000"/>
                </a:solidFill>
              </a:rPr>
              <a:t>măng</a:t>
            </a:r>
            <a:r>
              <a:rPr lang="en-US" altLang="en-US" sz="1600" b="1" dirty="0">
                <a:solidFill>
                  <a:srgbClr val="000000"/>
                </a:solidFill>
              </a:rPr>
              <a:t>/ m</a:t>
            </a:r>
            <a:r>
              <a:rPr lang="en-US" altLang="en-US" sz="1600" b="1" baseline="30000" dirty="0">
                <a:solidFill>
                  <a:srgbClr val="000000"/>
                </a:solidFill>
              </a:rPr>
              <a:t>3</a:t>
            </a:r>
          </a:p>
          <a:p>
            <a:pPr eaLnBrk="1" hangingPunct="1">
              <a:spcBef>
                <a:spcPct val="5000"/>
              </a:spcBef>
              <a:buClr>
                <a:srgbClr val="FF0000"/>
              </a:buClr>
              <a:buFont typeface="Wingdings" pitchFamily="2" charset="2"/>
              <a:buNone/>
              <a:defRPr/>
            </a:pPr>
            <a:r>
              <a:rPr lang="en-US" altLang="en-US" sz="1400" b="1">
                <a:solidFill>
                  <a:srgbClr val="000000"/>
                </a:solidFill>
              </a:rPr>
              <a:t>C</a:t>
            </a:r>
            <a:r>
              <a:rPr lang="vi-VN" altLang="en-US" sz="1400" b="1">
                <a:solidFill>
                  <a:srgbClr val="000000"/>
                </a:solidFill>
              </a:rPr>
              <a:t>ư</a:t>
            </a:r>
            <a:r>
              <a:rPr lang="en-US" altLang="en-US" sz="1400" b="1">
                <a:solidFill>
                  <a:srgbClr val="000000"/>
                </a:solidFill>
              </a:rPr>
              <a:t>ờng độ yêu cầu: 1.5 Mpa</a:t>
            </a:r>
          </a:p>
          <a:p>
            <a:pPr eaLnBrk="1" hangingPunct="1">
              <a:spcBef>
                <a:spcPct val="5000"/>
              </a:spcBef>
              <a:buClr>
                <a:srgbClr val="FF0000"/>
              </a:buClr>
              <a:buFont typeface="Wingdings" pitchFamily="2" charset="2"/>
              <a:buNone/>
              <a:defRPr/>
            </a:pPr>
            <a:endParaRPr lang="en-US" altLang="en-US" sz="1400" b="1">
              <a:solidFill>
                <a:srgbClr val="000000"/>
              </a:solidFill>
            </a:endParaRPr>
          </a:p>
          <a:p>
            <a:pPr eaLnBrk="1" hangingPunct="1">
              <a:spcBef>
                <a:spcPct val="5000"/>
              </a:spcBef>
              <a:buClr>
                <a:srgbClr val="FF0000"/>
              </a:buClr>
              <a:buFont typeface="Wingdings" pitchFamily="2" charset="2"/>
              <a:buNone/>
              <a:defRPr/>
            </a:pPr>
            <a:r>
              <a:rPr lang="en-US" altLang="en-US" sz="1400" b="1" u="sng">
                <a:solidFill>
                  <a:srgbClr val="000000"/>
                </a:solidFill>
              </a:rPr>
              <a:t>Lưu </a:t>
            </a:r>
            <a:r>
              <a:rPr lang="en-US" altLang="en-US" sz="1400" b="1" u="sng" dirty="0">
                <a:solidFill>
                  <a:srgbClr val="000000"/>
                </a:solidFill>
              </a:rPr>
              <a:t>ý:</a:t>
            </a:r>
            <a:r>
              <a:rPr lang="en-US" altLang="en-US" sz="1400" b="1" dirty="0">
                <a:solidFill>
                  <a:srgbClr val="000000"/>
                </a:solidFill>
              </a:rPr>
              <a:t>     </a:t>
            </a:r>
            <a:r>
              <a:rPr lang="en-US" altLang="en-US" sz="1400" dirty="0" err="1">
                <a:solidFill>
                  <a:srgbClr val="000000"/>
                </a:solidFill>
              </a:rPr>
              <a:t>Độ</a:t>
            </a:r>
            <a:r>
              <a:rPr lang="en-US" altLang="en-US" sz="1400" dirty="0">
                <a:solidFill>
                  <a:srgbClr val="000000"/>
                </a:solidFill>
              </a:rPr>
              <a:t> </a:t>
            </a:r>
            <a:r>
              <a:rPr lang="en-US" altLang="en-US" sz="1400" dirty="0" err="1">
                <a:solidFill>
                  <a:srgbClr val="000000"/>
                </a:solidFill>
              </a:rPr>
              <a:t>ẩm</a:t>
            </a:r>
            <a:r>
              <a:rPr lang="en-US" altLang="en-US" sz="1400" dirty="0">
                <a:solidFill>
                  <a:srgbClr val="000000"/>
                </a:solidFill>
              </a:rPr>
              <a:t> </a:t>
            </a:r>
            <a:r>
              <a:rPr lang="en-US" altLang="en-US" sz="1400" dirty="0" err="1">
                <a:solidFill>
                  <a:srgbClr val="000000"/>
                </a:solidFill>
              </a:rPr>
              <a:t>tối</a:t>
            </a:r>
            <a:r>
              <a:rPr lang="en-US" altLang="en-US" sz="1400" dirty="0">
                <a:solidFill>
                  <a:srgbClr val="000000"/>
                </a:solidFill>
              </a:rPr>
              <a:t> </a:t>
            </a:r>
            <a:r>
              <a:rPr lang="en-US" altLang="en-US" sz="1400" dirty="0" err="1">
                <a:solidFill>
                  <a:srgbClr val="000000"/>
                </a:solidFill>
              </a:rPr>
              <a:t>ưu</a:t>
            </a:r>
            <a:r>
              <a:rPr lang="en-US" altLang="en-US" sz="1400" dirty="0">
                <a:solidFill>
                  <a:srgbClr val="000000"/>
                </a:solidFill>
              </a:rPr>
              <a:t>	             	AASHTO T180</a:t>
            </a:r>
          </a:p>
          <a:p>
            <a:pPr eaLnBrk="1" hangingPunct="1">
              <a:spcBef>
                <a:spcPct val="5000"/>
              </a:spcBef>
              <a:buClr>
                <a:srgbClr val="FF0000"/>
              </a:buClr>
              <a:buFont typeface="Wingdings" pitchFamily="2" charset="2"/>
              <a:buNone/>
              <a:defRPr/>
            </a:pPr>
            <a:r>
              <a:rPr lang="en-US" altLang="en-US" sz="1400" dirty="0">
                <a:solidFill>
                  <a:srgbClr val="000000"/>
                </a:solidFill>
              </a:rPr>
              <a:t>	</a:t>
            </a:r>
            <a:r>
              <a:rPr lang="en-US" altLang="en-US" sz="1400" dirty="0" err="1">
                <a:solidFill>
                  <a:srgbClr val="000000"/>
                </a:solidFill>
              </a:rPr>
              <a:t>Tạo</a:t>
            </a:r>
            <a:r>
              <a:rPr lang="en-US" altLang="en-US" sz="1400" dirty="0">
                <a:solidFill>
                  <a:srgbClr val="000000"/>
                </a:solidFill>
              </a:rPr>
              <a:t> </a:t>
            </a:r>
            <a:r>
              <a:rPr lang="en-US" altLang="en-US" sz="1400" dirty="0" err="1">
                <a:solidFill>
                  <a:srgbClr val="000000"/>
                </a:solidFill>
              </a:rPr>
              <a:t>mẫu</a:t>
            </a:r>
            <a:r>
              <a:rPr lang="en-US" altLang="en-US" sz="1400" dirty="0">
                <a:solidFill>
                  <a:srgbClr val="000000"/>
                </a:solidFill>
              </a:rPr>
              <a:t>  		ASTM D1632</a:t>
            </a:r>
          </a:p>
          <a:p>
            <a:pPr eaLnBrk="1" hangingPunct="1">
              <a:spcBef>
                <a:spcPct val="5000"/>
              </a:spcBef>
              <a:buClr>
                <a:srgbClr val="FF0000"/>
              </a:buClr>
              <a:buFont typeface="Wingdings" pitchFamily="2" charset="2"/>
              <a:buNone/>
              <a:defRPr/>
            </a:pPr>
            <a:r>
              <a:rPr lang="en-US" altLang="en-US" sz="1400" dirty="0">
                <a:solidFill>
                  <a:srgbClr val="000000"/>
                </a:solidFill>
              </a:rPr>
              <a:t>	</a:t>
            </a:r>
            <a:r>
              <a:rPr lang="en-US" altLang="en-US" sz="1400" dirty="0" err="1">
                <a:solidFill>
                  <a:srgbClr val="000000"/>
                </a:solidFill>
              </a:rPr>
              <a:t>Thử</a:t>
            </a:r>
            <a:r>
              <a:rPr lang="en-US" altLang="en-US" sz="1400" dirty="0">
                <a:solidFill>
                  <a:srgbClr val="000000"/>
                </a:solidFill>
              </a:rPr>
              <a:t> </a:t>
            </a:r>
            <a:r>
              <a:rPr lang="en-US" altLang="en-US" sz="1400" dirty="0" err="1">
                <a:solidFill>
                  <a:srgbClr val="000000"/>
                </a:solidFill>
              </a:rPr>
              <a:t>cường</a:t>
            </a:r>
            <a:r>
              <a:rPr lang="en-US" altLang="en-US" sz="1400" dirty="0">
                <a:solidFill>
                  <a:srgbClr val="000000"/>
                </a:solidFill>
              </a:rPr>
              <a:t> </a:t>
            </a:r>
            <a:r>
              <a:rPr lang="en-US" altLang="en-US" sz="1400" dirty="0" err="1">
                <a:solidFill>
                  <a:srgbClr val="000000"/>
                </a:solidFill>
              </a:rPr>
              <a:t>độ</a:t>
            </a:r>
            <a:r>
              <a:rPr lang="en-US" altLang="en-US" sz="1400" dirty="0">
                <a:solidFill>
                  <a:srgbClr val="000000"/>
                </a:solidFill>
              </a:rPr>
              <a:t> </a:t>
            </a:r>
            <a:r>
              <a:rPr lang="en-US" altLang="en-US" sz="1400" dirty="0" err="1">
                <a:solidFill>
                  <a:srgbClr val="000000"/>
                </a:solidFill>
              </a:rPr>
              <a:t>nén</a:t>
            </a:r>
            <a:r>
              <a:rPr lang="en-US" altLang="en-US" sz="1400" dirty="0">
                <a:solidFill>
                  <a:srgbClr val="000000"/>
                </a:solidFill>
              </a:rPr>
              <a:t>   	ASTM D1633</a:t>
            </a:r>
          </a:p>
        </p:txBody>
      </p:sp>
      <p:grpSp>
        <p:nvGrpSpPr>
          <p:cNvPr id="4" name="Group 5"/>
          <p:cNvGrpSpPr>
            <a:grpSpLocks/>
          </p:cNvGrpSpPr>
          <p:nvPr/>
        </p:nvGrpSpPr>
        <p:grpSpPr bwMode="auto">
          <a:xfrm>
            <a:off x="5836170" y="3429000"/>
            <a:ext cx="5623396" cy="3370995"/>
            <a:chOff x="1761902" y="1052737"/>
            <a:chExt cx="7151538" cy="4024128"/>
          </a:xfrm>
        </p:grpSpPr>
        <p:grpSp>
          <p:nvGrpSpPr>
            <p:cNvPr id="5" name="Group 4"/>
            <p:cNvGrpSpPr>
              <a:grpSpLocks/>
            </p:cNvGrpSpPr>
            <p:nvPr/>
          </p:nvGrpSpPr>
          <p:grpSpPr bwMode="auto">
            <a:xfrm>
              <a:off x="1761902" y="1052737"/>
              <a:ext cx="7151538" cy="4024128"/>
              <a:chOff x="1761902" y="1052737"/>
              <a:chExt cx="7151538" cy="4024128"/>
            </a:xfrm>
          </p:grpSpPr>
          <p:pic>
            <p:nvPicPr>
              <p:cNvPr id="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902" y="1052737"/>
                <a:ext cx="7151538" cy="340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a:spLocks noChangeArrowheads="1"/>
              </p:cNvSpPr>
              <p:nvPr/>
            </p:nvSpPr>
            <p:spPr bwMode="auto">
              <a:xfrm>
                <a:off x="2288704" y="4403633"/>
                <a:ext cx="3090003" cy="67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wrap="square" lIns="90000" tIns="46800" rIns="90000" bIns="46800">
                <a:spAutoFit/>
              </a:bodyPr>
              <a:lstStyle/>
              <a:p>
                <a:pPr>
                  <a:defRPr/>
                </a:pPr>
                <a:r>
                  <a:rPr lang="en-US" sz="1200" kern="0" dirty="0">
                    <a:solidFill>
                      <a:sysClr val="windowText" lastClr="000000"/>
                    </a:solidFill>
                  </a:rPr>
                  <a:t>INSEE </a:t>
                </a:r>
                <a:r>
                  <a:rPr lang="en-US" sz="1200" kern="0">
                    <a:solidFill>
                      <a:sysClr val="windowText" lastClr="000000"/>
                    </a:solidFill>
                  </a:rPr>
                  <a:t>Compact Rock</a:t>
                </a:r>
              </a:p>
              <a:p>
                <a:pPr>
                  <a:defRPr/>
                </a:pPr>
                <a:r>
                  <a:rPr lang="en-US" sz="1200" b="1" kern="0">
                    <a:solidFill>
                      <a:sysClr val="windowText" lastClr="000000"/>
                    </a:solidFill>
                  </a:rPr>
                  <a:t>PCB</a:t>
                </a:r>
                <a:r>
                  <a:rPr lang="en-US" sz="1200" b="1" kern="0" baseline="-25000">
                    <a:solidFill>
                      <a:sysClr val="windowText" lastClr="000000"/>
                    </a:solidFill>
                  </a:rPr>
                  <a:t>BFS</a:t>
                </a:r>
                <a:r>
                  <a:rPr lang="en-US" sz="1200" b="1" kern="0">
                    <a:solidFill>
                      <a:sysClr val="windowText" lastClr="000000"/>
                    </a:solidFill>
                  </a:rPr>
                  <a:t>40 loại II</a:t>
                </a:r>
                <a:endParaRPr lang="en-US" sz="1200" b="1" kern="0" dirty="0">
                  <a:solidFill>
                    <a:sysClr val="windowText" lastClr="000000"/>
                  </a:solidFill>
                </a:endParaRPr>
              </a:p>
            </p:txBody>
          </p:sp>
          <p:sp>
            <p:nvSpPr>
              <p:cNvPr id="9" name="Rectangle 13"/>
              <p:cNvSpPr>
                <a:spLocks noChangeArrowheads="1"/>
              </p:cNvSpPr>
              <p:nvPr/>
            </p:nvSpPr>
            <p:spPr bwMode="auto">
              <a:xfrm>
                <a:off x="5155421" y="4455614"/>
                <a:ext cx="2844739" cy="40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90000" tIns="46800" rIns="90000" bIns="46800">
                <a:spAutoFit/>
              </a:bodyPr>
              <a:lstStyle/>
              <a:p>
                <a:pPr algn="ctr">
                  <a:defRPr/>
                </a:pPr>
                <a:r>
                  <a:rPr lang="en-US" sz="1200" kern="0" dirty="0">
                    <a:solidFill>
                      <a:sysClr val="windowText" lastClr="000000"/>
                    </a:solidFill>
                  </a:rPr>
                  <a:t>PCB40 </a:t>
                </a:r>
                <a:r>
                  <a:rPr lang="en-US" sz="1200" kern="0" dirty="0" err="1">
                    <a:solidFill>
                      <a:sysClr val="windowText" lastClr="000000"/>
                    </a:solidFill>
                  </a:rPr>
                  <a:t>thông</a:t>
                </a:r>
                <a:r>
                  <a:rPr lang="en-US" sz="1200" kern="0" dirty="0">
                    <a:solidFill>
                      <a:sysClr val="windowText" lastClr="000000"/>
                    </a:solidFill>
                  </a:rPr>
                  <a:t> </a:t>
                </a:r>
                <a:r>
                  <a:rPr lang="en-US" sz="1200" kern="0" dirty="0" err="1">
                    <a:solidFill>
                      <a:sysClr val="windowText" lastClr="000000"/>
                    </a:solidFill>
                  </a:rPr>
                  <a:t>thường</a:t>
                </a:r>
                <a:endParaRPr lang="en-US" sz="1200" kern="0" dirty="0">
                  <a:solidFill>
                    <a:sysClr val="windowText" lastClr="000000"/>
                  </a:solidFill>
                </a:endParaRPr>
              </a:p>
            </p:txBody>
          </p:sp>
        </p:grpSp>
        <p:cxnSp>
          <p:nvCxnSpPr>
            <p:cNvPr id="6" name="Straight Connector 2"/>
            <p:cNvCxnSpPr>
              <a:cxnSpLocks noChangeShapeType="1"/>
            </p:cNvCxnSpPr>
            <p:nvPr/>
          </p:nvCxnSpPr>
          <p:spPr bwMode="auto">
            <a:xfrm>
              <a:off x="2288704" y="2684856"/>
              <a:ext cx="6552728" cy="0"/>
            </a:xfrm>
            <a:prstGeom prst="line">
              <a:avLst/>
            </a:prstGeom>
            <a:noFill/>
            <a:ln w="34925" algn="ctr">
              <a:solidFill>
                <a:srgbClr val="FF0000"/>
              </a:solidFill>
              <a:prstDash val="sysDash"/>
              <a:round/>
              <a:headEnd/>
              <a:tailEnd/>
            </a:ln>
            <a:extLst>
              <a:ext uri="{909E8E84-426E-40DD-AFC4-6F175D3DCCD1}">
                <a14:hiddenFill xmlns:a14="http://schemas.microsoft.com/office/drawing/2010/main">
                  <a:noFill/>
                </a14:hiddenFill>
              </a:ext>
            </a:extLst>
          </p:spPr>
        </p:cxnSp>
      </p:grpSp>
      <p:pic>
        <p:nvPicPr>
          <p:cNvPr id="12" name="Picture 11">
            <a:extLst>
              <a:ext uri="{FF2B5EF4-FFF2-40B4-BE49-F238E27FC236}">
                <a16:creationId xmlns:a16="http://schemas.microsoft.com/office/drawing/2014/main" id="{FD95CB8A-82D8-42FF-B9F5-52DB405E60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5540" y="1604446"/>
            <a:ext cx="2264289" cy="1611345"/>
          </a:xfrm>
          <a:prstGeom prst="rect">
            <a:avLst/>
          </a:prstGeom>
        </p:spPr>
      </p:pic>
      <p:sp>
        <p:nvSpPr>
          <p:cNvPr id="14" name="Content Placeholder 4">
            <a:extLst>
              <a:ext uri="{FF2B5EF4-FFF2-40B4-BE49-F238E27FC236}">
                <a16:creationId xmlns:a16="http://schemas.microsoft.com/office/drawing/2014/main" id="{782CF3C5-0150-4B4C-8E9B-5D488EF98B82}"/>
              </a:ext>
            </a:extLst>
          </p:cNvPr>
          <p:cNvSpPr>
            <a:spLocks noGrp="1"/>
          </p:cNvSpPr>
          <p:nvPr>
            <p:ph idx="1"/>
          </p:nvPr>
        </p:nvSpPr>
        <p:spPr>
          <a:xfrm>
            <a:off x="125242" y="1004697"/>
            <a:ext cx="6062260" cy="2956781"/>
          </a:xfrm>
        </p:spPr>
        <p:txBody>
          <a:bodyPr/>
          <a:lstStyle/>
          <a:p>
            <a:pPr marL="342900" lvl="1" indent="-342900">
              <a:spcBef>
                <a:spcPts val="0"/>
              </a:spcBef>
              <a:spcAft>
                <a:spcPts val="0"/>
              </a:spcAft>
              <a:buClr>
                <a:srgbClr val="FF0000"/>
              </a:buClr>
              <a:buSzPct val="100000"/>
              <a:buFont typeface="Arial" panose="020B0604020202020204" pitchFamily="34" charset="0"/>
              <a:buChar char="•"/>
              <a:defRPr/>
            </a:pPr>
            <a:r>
              <a:rPr lang="en-US" sz="1600" dirty="0" err="1">
                <a:solidFill>
                  <a:srgbClr val="000000"/>
                </a:solidFill>
                <a:ea typeface="+mn-ea"/>
                <a:cs typeface="+mn-cs"/>
              </a:rPr>
              <a:t>Thông</a:t>
            </a:r>
            <a:r>
              <a:rPr lang="en-US" sz="1600" dirty="0">
                <a:solidFill>
                  <a:srgbClr val="000000"/>
                </a:solidFill>
                <a:ea typeface="+mn-ea"/>
                <a:cs typeface="+mn-cs"/>
              </a:rPr>
              <a:t> tin </a:t>
            </a:r>
            <a:r>
              <a:rPr lang="en-US" sz="1600" dirty="0" err="1">
                <a:solidFill>
                  <a:srgbClr val="000000"/>
                </a:solidFill>
                <a:ea typeface="+mn-ea"/>
                <a:cs typeface="+mn-cs"/>
              </a:rPr>
              <a:t>dự</a:t>
            </a:r>
            <a:r>
              <a:rPr lang="en-US" sz="1600" dirty="0">
                <a:solidFill>
                  <a:srgbClr val="000000"/>
                </a:solidFill>
                <a:ea typeface="+mn-ea"/>
                <a:cs typeface="+mn-cs"/>
              </a:rPr>
              <a:t> </a:t>
            </a:r>
            <a:r>
              <a:rPr lang="en-US" sz="1600" dirty="0" err="1">
                <a:solidFill>
                  <a:srgbClr val="000000"/>
                </a:solidFill>
                <a:ea typeface="+mn-ea"/>
                <a:cs typeface="+mn-cs"/>
              </a:rPr>
              <a:t>án</a:t>
            </a:r>
            <a:endParaRPr lang="en-US" sz="1600" dirty="0">
              <a:solidFill>
                <a:srgbClr val="000000"/>
              </a:solidFill>
              <a:ea typeface="+mn-ea"/>
              <a:cs typeface="+mn-cs"/>
            </a:endParaRPr>
          </a:p>
          <a:p>
            <a:pPr marL="569913" lvl="1" indent="-277813">
              <a:spcBef>
                <a:spcPts val="0"/>
              </a:spcBef>
              <a:spcAft>
                <a:spcPts val="0"/>
              </a:spcAft>
              <a:buClr>
                <a:srgbClr val="FF0000"/>
              </a:buClr>
              <a:defRPr/>
            </a:pPr>
            <a:r>
              <a:rPr lang="en-US" sz="1400" dirty="0" err="1">
                <a:solidFill>
                  <a:srgbClr val="000000"/>
                </a:solidFill>
              </a:rPr>
              <a:t>Thiết</a:t>
            </a:r>
            <a:r>
              <a:rPr lang="en-US" sz="1400" dirty="0">
                <a:solidFill>
                  <a:srgbClr val="000000"/>
                </a:solidFill>
              </a:rPr>
              <a:t> </a:t>
            </a:r>
            <a:r>
              <a:rPr lang="en-US" sz="1400" dirty="0" err="1">
                <a:solidFill>
                  <a:srgbClr val="000000"/>
                </a:solidFill>
              </a:rPr>
              <a:t>kế</a:t>
            </a:r>
            <a:r>
              <a:rPr lang="en-US" sz="1400" dirty="0">
                <a:solidFill>
                  <a:srgbClr val="000000"/>
                </a:solidFill>
              </a:rPr>
              <a:t>: KCI, TEDI South </a:t>
            </a:r>
          </a:p>
          <a:p>
            <a:pPr marL="569913" lvl="1" indent="-277813">
              <a:spcBef>
                <a:spcPts val="0"/>
              </a:spcBef>
              <a:spcAft>
                <a:spcPts val="0"/>
              </a:spcAft>
              <a:buClr>
                <a:srgbClr val="FF0000"/>
              </a:buClr>
              <a:defRPr/>
            </a:pPr>
            <a:r>
              <a:rPr lang="en-US" sz="1400" dirty="0" err="1">
                <a:solidFill>
                  <a:srgbClr val="000000"/>
                </a:solidFill>
              </a:rPr>
              <a:t>Tư</a:t>
            </a:r>
            <a:r>
              <a:rPr lang="en-US" sz="1400" dirty="0">
                <a:solidFill>
                  <a:srgbClr val="000000"/>
                </a:solidFill>
              </a:rPr>
              <a:t> </a:t>
            </a:r>
            <a:r>
              <a:rPr lang="en-US" sz="1400" dirty="0" err="1">
                <a:solidFill>
                  <a:srgbClr val="000000"/>
                </a:solidFill>
              </a:rPr>
              <a:t>vấn</a:t>
            </a:r>
            <a:r>
              <a:rPr lang="en-US" sz="1400" dirty="0">
                <a:solidFill>
                  <a:srgbClr val="000000"/>
                </a:solidFill>
              </a:rPr>
              <a:t>: Meinhardt </a:t>
            </a:r>
          </a:p>
          <a:p>
            <a:pPr marL="569913" lvl="1" indent="-277813">
              <a:spcBef>
                <a:spcPts val="0"/>
              </a:spcBef>
              <a:spcAft>
                <a:spcPts val="0"/>
              </a:spcAft>
              <a:buClr>
                <a:srgbClr val="FF0000"/>
              </a:buClr>
              <a:defRPr/>
            </a:pPr>
            <a:r>
              <a:rPr lang="en-US" sz="1400" dirty="0" err="1">
                <a:solidFill>
                  <a:srgbClr val="000000"/>
                </a:solidFill>
              </a:rPr>
              <a:t>Nhà</a:t>
            </a:r>
            <a:r>
              <a:rPr lang="en-US" sz="1400" dirty="0">
                <a:solidFill>
                  <a:srgbClr val="000000"/>
                </a:solidFill>
              </a:rPr>
              <a:t> </a:t>
            </a:r>
            <a:r>
              <a:rPr lang="en-US" sz="1400" dirty="0" err="1">
                <a:solidFill>
                  <a:srgbClr val="000000"/>
                </a:solidFill>
              </a:rPr>
              <a:t>thầu</a:t>
            </a:r>
            <a:r>
              <a:rPr lang="en-US" sz="1400" dirty="0">
                <a:solidFill>
                  <a:srgbClr val="000000"/>
                </a:solidFill>
              </a:rPr>
              <a:t>: GS E&amp;</a:t>
            </a:r>
            <a:r>
              <a:rPr lang="en-US" sz="1400">
                <a:solidFill>
                  <a:srgbClr val="000000"/>
                </a:solidFill>
              </a:rPr>
              <a:t>C </a:t>
            </a:r>
          </a:p>
          <a:p>
            <a:pPr marL="569913" lvl="1" indent="-277813">
              <a:spcBef>
                <a:spcPts val="0"/>
              </a:spcBef>
              <a:spcAft>
                <a:spcPts val="0"/>
              </a:spcAft>
              <a:buClr>
                <a:srgbClr val="FF0000"/>
              </a:buClr>
              <a:defRPr/>
            </a:pPr>
            <a:endParaRPr lang="en-US" sz="1400" dirty="0">
              <a:solidFill>
                <a:srgbClr val="000000"/>
              </a:solidFill>
            </a:endParaRPr>
          </a:p>
          <a:p>
            <a:pPr marL="342900" lvl="1" indent="-342900">
              <a:spcBef>
                <a:spcPts val="0"/>
              </a:spcBef>
              <a:spcAft>
                <a:spcPts val="0"/>
              </a:spcAft>
              <a:buClr>
                <a:srgbClr val="FF0000"/>
              </a:buClr>
              <a:buSzPct val="100000"/>
              <a:buFont typeface="Arial" panose="020B0604020202020204" pitchFamily="34" charset="0"/>
              <a:buChar char="•"/>
              <a:defRPr/>
            </a:pPr>
            <a:r>
              <a:rPr lang="en-US" sz="1600">
                <a:solidFill>
                  <a:srgbClr val="000000"/>
                </a:solidFill>
                <a:ea typeface="+mn-ea"/>
                <a:cs typeface="+mn-cs"/>
              </a:rPr>
              <a:t>Yêu </a:t>
            </a:r>
            <a:r>
              <a:rPr lang="en-US" sz="1600" dirty="0" err="1">
                <a:solidFill>
                  <a:srgbClr val="000000"/>
                </a:solidFill>
                <a:ea typeface="+mn-ea"/>
                <a:cs typeface="+mn-cs"/>
              </a:rPr>
              <a:t>cầu</a:t>
            </a:r>
            <a:r>
              <a:rPr lang="en-US" sz="1600" dirty="0">
                <a:solidFill>
                  <a:srgbClr val="000000"/>
                </a:solidFill>
                <a:ea typeface="+mn-ea"/>
                <a:cs typeface="+mn-cs"/>
              </a:rPr>
              <a:t> </a:t>
            </a:r>
            <a:r>
              <a:rPr lang="en-US" sz="1600" dirty="0" err="1">
                <a:solidFill>
                  <a:srgbClr val="000000"/>
                </a:solidFill>
                <a:ea typeface="+mn-ea"/>
                <a:cs typeface="+mn-cs"/>
              </a:rPr>
              <a:t>kỹ</a:t>
            </a:r>
            <a:r>
              <a:rPr lang="en-US" sz="1600" dirty="0">
                <a:solidFill>
                  <a:srgbClr val="000000"/>
                </a:solidFill>
                <a:ea typeface="+mn-ea"/>
                <a:cs typeface="+mn-cs"/>
              </a:rPr>
              <a:t> </a:t>
            </a:r>
            <a:r>
              <a:rPr lang="en-US" sz="1600" dirty="0" err="1">
                <a:solidFill>
                  <a:srgbClr val="000000"/>
                </a:solidFill>
                <a:ea typeface="+mn-ea"/>
                <a:cs typeface="+mn-cs"/>
              </a:rPr>
              <a:t>thuật</a:t>
            </a:r>
            <a:r>
              <a:rPr lang="en-US" sz="1600" dirty="0">
                <a:solidFill>
                  <a:srgbClr val="000000"/>
                </a:solidFill>
                <a:ea typeface="+mn-ea"/>
                <a:cs typeface="+mn-cs"/>
              </a:rPr>
              <a:t>:</a:t>
            </a:r>
          </a:p>
          <a:p>
            <a:pPr marL="569913" lvl="1" indent="-277813">
              <a:spcBef>
                <a:spcPts val="0"/>
              </a:spcBef>
              <a:spcAft>
                <a:spcPts val="0"/>
              </a:spcAft>
              <a:buClr>
                <a:srgbClr val="FF0000"/>
              </a:buClr>
              <a:defRPr/>
            </a:pPr>
            <a:r>
              <a:rPr lang="en-US" sz="1400" dirty="0" err="1">
                <a:solidFill>
                  <a:srgbClr val="000000"/>
                </a:solidFill>
              </a:rPr>
              <a:t>Lớp</a:t>
            </a:r>
            <a:r>
              <a:rPr lang="en-US" sz="1400" dirty="0">
                <a:solidFill>
                  <a:srgbClr val="000000"/>
                </a:solidFill>
              </a:rPr>
              <a:t> </a:t>
            </a:r>
            <a:r>
              <a:rPr lang="en-US" sz="1400" dirty="0" err="1">
                <a:solidFill>
                  <a:srgbClr val="000000"/>
                </a:solidFill>
              </a:rPr>
              <a:t>gia</a:t>
            </a:r>
            <a:r>
              <a:rPr lang="en-US" sz="1400" dirty="0">
                <a:solidFill>
                  <a:srgbClr val="000000"/>
                </a:solidFill>
              </a:rPr>
              <a:t> </a:t>
            </a:r>
            <a:r>
              <a:rPr lang="en-US" sz="1400" dirty="0" err="1">
                <a:solidFill>
                  <a:srgbClr val="000000"/>
                </a:solidFill>
              </a:rPr>
              <a:t>cố</a:t>
            </a:r>
            <a:r>
              <a:rPr lang="en-US" sz="1400" dirty="0">
                <a:solidFill>
                  <a:srgbClr val="000000"/>
                </a:solidFill>
              </a:rPr>
              <a:t> </a:t>
            </a:r>
            <a:r>
              <a:rPr lang="en-US" sz="1400" dirty="0" err="1">
                <a:solidFill>
                  <a:srgbClr val="000000"/>
                </a:solidFill>
              </a:rPr>
              <a:t>dày</a:t>
            </a:r>
            <a:r>
              <a:rPr lang="en-US" sz="1400" dirty="0">
                <a:solidFill>
                  <a:srgbClr val="000000"/>
                </a:solidFill>
              </a:rPr>
              <a:t> </a:t>
            </a:r>
            <a:r>
              <a:rPr lang="en-US" sz="1400">
                <a:solidFill>
                  <a:srgbClr val="000000"/>
                </a:solidFill>
              </a:rPr>
              <a:t>1 m. Cường </a:t>
            </a:r>
            <a:r>
              <a:rPr lang="en-US" sz="1400" dirty="0" err="1">
                <a:solidFill>
                  <a:srgbClr val="000000"/>
                </a:solidFill>
              </a:rPr>
              <a:t>độ</a:t>
            </a:r>
            <a:r>
              <a:rPr lang="en-US" sz="1400" dirty="0">
                <a:solidFill>
                  <a:srgbClr val="000000"/>
                </a:solidFill>
              </a:rPr>
              <a:t> </a:t>
            </a:r>
            <a:r>
              <a:rPr lang="en-US" sz="1400" dirty="0" err="1">
                <a:solidFill>
                  <a:srgbClr val="000000"/>
                </a:solidFill>
              </a:rPr>
              <a:t>nén</a:t>
            </a:r>
            <a:r>
              <a:rPr lang="en-US" sz="1400" dirty="0">
                <a:solidFill>
                  <a:srgbClr val="000000"/>
                </a:solidFill>
              </a:rPr>
              <a:t> </a:t>
            </a:r>
            <a:r>
              <a:rPr lang="en-US" sz="1400" dirty="0" err="1">
                <a:solidFill>
                  <a:srgbClr val="000000"/>
                </a:solidFill>
              </a:rPr>
              <a:t>nở</a:t>
            </a:r>
            <a:r>
              <a:rPr lang="en-US" sz="1400" dirty="0">
                <a:solidFill>
                  <a:srgbClr val="000000"/>
                </a:solidFill>
              </a:rPr>
              <a:t> </a:t>
            </a:r>
            <a:r>
              <a:rPr lang="en-US" sz="1400" dirty="0" err="1">
                <a:solidFill>
                  <a:srgbClr val="000000"/>
                </a:solidFill>
              </a:rPr>
              <a:t>hông</a:t>
            </a:r>
            <a:r>
              <a:rPr lang="en-US" sz="1400" dirty="0">
                <a:solidFill>
                  <a:srgbClr val="000000"/>
                </a:solidFill>
              </a:rPr>
              <a:t> </a:t>
            </a:r>
            <a:r>
              <a:rPr lang="en-US" sz="1400" dirty="0" err="1">
                <a:solidFill>
                  <a:srgbClr val="000000"/>
                </a:solidFill>
              </a:rPr>
              <a:t>tại</a:t>
            </a:r>
            <a:r>
              <a:rPr lang="en-US" sz="1400" dirty="0">
                <a:solidFill>
                  <a:srgbClr val="000000"/>
                </a:solidFill>
              </a:rPr>
              <a:t> 28 </a:t>
            </a:r>
            <a:r>
              <a:rPr lang="en-US" sz="1400" dirty="0" err="1">
                <a:solidFill>
                  <a:srgbClr val="000000"/>
                </a:solidFill>
              </a:rPr>
              <a:t>ngày</a:t>
            </a:r>
            <a:r>
              <a:rPr lang="en-US" sz="1400" dirty="0">
                <a:solidFill>
                  <a:srgbClr val="000000"/>
                </a:solidFill>
              </a:rPr>
              <a:t> </a:t>
            </a:r>
            <a:r>
              <a:rPr lang="en-US" sz="1400" b="1" dirty="0">
                <a:solidFill>
                  <a:srgbClr val="000000"/>
                </a:solidFill>
              </a:rPr>
              <a:t>≥ 1.5 MPa</a:t>
            </a:r>
          </a:p>
          <a:p>
            <a:pPr marL="569913" lvl="1" indent="-277813">
              <a:spcBef>
                <a:spcPts val="0"/>
              </a:spcBef>
              <a:spcAft>
                <a:spcPts val="0"/>
              </a:spcAft>
              <a:buClr>
                <a:srgbClr val="FF0000"/>
              </a:buClr>
              <a:defRPr/>
            </a:pPr>
            <a:r>
              <a:rPr lang="en-US" sz="1400" dirty="0" err="1">
                <a:solidFill>
                  <a:srgbClr val="000000"/>
                </a:solidFill>
              </a:rPr>
              <a:t>Hàm</a:t>
            </a:r>
            <a:r>
              <a:rPr lang="en-US" sz="1400" dirty="0">
                <a:solidFill>
                  <a:srgbClr val="000000"/>
                </a:solidFill>
              </a:rPr>
              <a:t> </a:t>
            </a:r>
            <a:r>
              <a:rPr lang="en-US" sz="1400" dirty="0" err="1">
                <a:solidFill>
                  <a:srgbClr val="000000"/>
                </a:solidFill>
              </a:rPr>
              <a:t>lượng</a:t>
            </a:r>
            <a:r>
              <a:rPr lang="en-US" sz="1400" dirty="0">
                <a:solidFill>
                  <a:srgbClr val="000000"/>
                </a:solidFill>
              </a:rPr>
              <a:t> xi </a:t>
            </a:r>
            <a:r>
              <a:rPr lang="en-US" sz="1400" dirty="0" err="1">
                <a:solidFill>
                  <a:srgbClr val="000000"/>
                </a:solidFill>
              </a:rPr>
              <a:t>măng</a:t>
            </a:r>
            <a:r>
              <a:rPr lang="en-US" sz="1400" dirty="0">
                <a:solidFill>
                  <a:srgbClr val="000000"/>
                </a:solidFill>
              </a:rPr>
              <a:t> </a:t>
            </a:r>
            <a:r>
              <a:rPr lang="en-US" sz="1400" b="1" dirty="0">
                <a:solidFill>
                  <a:srgbClr val="000000"/>
                </a:solidFill>
              </a:rPr>
              <a:t>≥ </a:t>
            </a:r>
            <a:r>
              <a:rPr lang="en-US" sz="1400" b="1">
                <a:solidFill>
                  <a:srgbClr val="000000"/>
                </a:solidFill>
              </a:rPr>
              <a:t>3%</a:t>
            </a:r>
          </a:p>
          <a:p>
            <a:pPr marL="569913" lvl="1" indent="-277813">
              <a:spcBef>
                <a:spcPts val="0"/>
              </a:spcBef>
              <a:spcAft>
                <a:spcPts val="0"/>
              </a:spcAft>
              <a:buClr>
                <a:srgbClr val="FF0000"/>
              </a:buClr>
              <a:defRPr/>
            </a:pPr>
            <a:endParaRPr lang="en-US" sz="1400" b="1" dirty="0">
              <a:solidFill>
                <a:srgbClr val="000000"/>
              </a:solidFill>
            </a:endParaRPr>
          </a:p>
          <a:p>
            <a:pPr marL="342900" lvl="1" indent="-342900">
              <a:spcBef>
                <a:spcPts val="0"/>
              </a:spcBef>
              <a:spcAft>
                <a:spcPts val="0"/>
              </a:spcAft>
              <a:buClr>
                <a:srgbClr val="FF0000"/>
              </a:buClr>
              <a:buSzPct val="100000"/>
              <a:buFont typeface="Arial" panose="020B0604020202020204" pitchFamily="34" charset="0"/>
              <a:buChar char="•"/>
              <a:defRPr/>
            </a:pPr>
            <a:r>
              <a:rPr lang="en-US" sz="1600">
                <a:solidFill>
                  <a:srgbClr val="000000"/>
                </a:solidFill>
              </a:rPr>
              <a:t>Phương </a:t>
            </a:r>
            <a:r>
              <a:rPr lang="en-US" sz="1600" dirty="0" err="1">
                <a:solidFill>
                  <a:srgbClr val="000000"/>
                </a:solidFill>
              </a:rPr>
              <a:t>pháp</a:t>
            </a:r>
            <a:r>
              <a:rPr lang="en-US" sz="1600" dirty="0">
                <a:solidFill>
                  <a:srgbClr val="000000"/>
                </a:solidFill>
              </a:rPr>
              <a:t> </a:t>
            </a:r>
            <a:r>
              <a:rPr lang="en-US" sz="1600" dirty="0" err="1">
                <a:solidFill>
                  <a:srgbClr val="000000"/>
                </a:solidFill>
              </a:rPr>
              <a:t>thử</a:t>
            </a:r>
            <a:r>
              <a:rPr lang="en-US" sz="1600" dirty="0">
                <a:solidFill>
                  <a:srgbClr val="000000"/>
                </a:solidFill>
              </a:rPr>
              <a:t>:</a:t>
            </a:r>
          </a:p>
          <a:p>
            <a:pPr marL="569913" lvl="1" indent="-277813" fontAlgn="auto">
              <a:spcBef>
                <a:spcPts val="0"/>
              </a:spcBef>
              <a:spcAft>
                <a:spcPts val="0"/>
              </a:spcAft>
              <a:buClr>
                <a:srgbClr val="FF0000"/>
              </a:buClr>
              <a:defRPr/>
            </a:pPr>
            <a:r>
              <a:rPr lang="en-US" sz="1400" dirty="0" err="1">
                <a:solidFill>
                  <a:srgbClr val="000000"/>
                </a:solidFill>
                <a:latin typeface="Arial" pitchFamily="34" charset="0"/>
                <a:cs typeface="Arial" pitchFamily="34" charset="0"/>
              </a:rPr>
              <a:t>Xác</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định</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độ</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ẩm</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tối</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ưu</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tại</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điểm</a:t>
            </a:r>
            <a:r>
              <a:rPr lang="en-US" sz="1400" dirty="0">
                <a:solidFill>
                  <a:srgbClr val="000000"/>
                </a:solidFill>
                <a:latin typeface="Arial" pitchFamily="34" charset="0"/>
                <a:cs typeface="Arial" pitchFamily="34" charset="0"/>
              </a:rPr>
              <a:t> dung </a:t>
            </a:r>
            <a:r>
              <a:rPr lang="en-US" sz="1400" dirty="0" err="1">
                <a:solidFill>
                  <a:srgbClr val="000000"/>
                </a:solidFill>
                <a:latin typeface="Arial" pitchFamily="34" charset="0"/>
                <a:cs typeface="Arial" pitchFamily="34" charset="0"/>
              </a:rPr>
              <a:t>trọng</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khô</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đạt</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giá</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trị</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tối</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đa</a:t>
            </a:r>
            <a:endParaRPr lang="en-US" sz="1400" dirty="0">
              <a:solidFill>
                <a:srgbClr val="000000"/>
              </a:solidFill>
              <a:latin typeface="Arial" pitchFamily="34" charset="0"/>
              <a:cs typeface="Arial" pitchFamily="34" charset="0"/>
            </a:endParaRPr>
          </a:p>
          <a:p>
            <a:pPr marL="519113" lvl="1" indent="-227013" fontAlgn="auto">
              <a:spcBef>
                <a:spcPts val="0"/>
              </a:spcBef>
              <a:spcAft>
                <a:spcPts val="0"/>
              </a:spcAft>
              <a:buClr>
                <a:srgbClr val="FF0000"/>
              </a:buClr>
              <a:buNone/>
              <a:defRPr/>
            </a:pPr>
            <a:r>
              <a:rPr lang="en-US" sz="1400" dirty="0">
                <a:solidFill>
                  <a:srgbClr val="000000"/>
                </a:solidFill>
                <a:latin typeface="Arial" pitchFamily="34" charset="0"/>
                <a:cs typeface="Arial" pitchFamily="34" charset="0"/>
                <a:sym typeface="Wingdings" pitchFamily="2" charset="2"/>
              </a:rPr>
              <a:t>     </a:t>
            </a:r>
            <a:r>
              <a:rPr lang="en-US" sz="1400" dirty="0" err="1">
                <a:solidFill>
                  <a:srgbClr val="000000"/>
                </a:solidFill>
                <a:latin typeface="Arial" pitchFamily="34" charset="0"/>
                <a:cs typeface="Arial" pitchFamily="34" charset="0"/>
                <a:sym typeface="Wingdings" pitchFamily="2" charset="2"/>
              </a:rPr>
              <a:t>Tuân</a:t>
            </a:r>
            <a:r>
              <a:rPr lang="en-US" sz="1400" dirty="0">
                <a:solidFill>
                  <a:srgbClr val="000000"/>
                </a:solidFill>
                <a:latin typeface="Arial" pitchFamily="34" charset="0"/>
                <a:cs typeface="Arial" pitchFamily="34" charset="0"/>
                <a:sym typeface="Wingdings" pitchFamily="2" charset="2"/>
              </a:rPr>
              <a:t> </a:t>
            </a:r>
            <a:r>
              <a:rPr lang="en-US" sz="1400" dirty="0" err="1">
                <a:solidFill>
                  <a:srgbClr val="000000"/>
                </a:solidFill>
                <a:latin typeface="Arial" pitchFamily="34" charset="0"/>
                <a:cs typeface="Arial" pitchFamily="34" charset="0"/>
                <a:sym typeface="Wingdings" pitchFamily="2" charset="2"/>
              </a:rPr>
              <a:t>theo</a:t>
            </a:r>
            <a:r>
              <a:rPr lang="en-US" sz="1400" dirty="0">
                <a:solidFill>
                  <a:srgbClr val="000000"/>
                </a:solidFill>
                <a:latin typeface="Arial" pitchFamily="34" charset="0"/>
                <a:cs typeface="Arial" pitchFamily="34" charset="0"/>
                <a:sym typeface="Wingdings" pitchFamily="2" charset="2"/>
              </a:rPr>
              <a:t>:</a:t>
            </a:r>
            <a:r>
              <a:rPr lang="en-US" sz="1400" dirty="0">
                <a:solidFill>
                  <a:srgbClr val="000000"/>
                </a:solidFill>
                <a:latin typeface="Arial" pitchFamily="34" charset="0"/>
                <a:cs typeface="Arial" pitchFamily="34" charset="0"/>
              </a:rPr>
              <a:t> AASHTO T180</a:t>
            </a:r>
          </a:p>
          <a:p>
            <a:pPr marL="569913" lvl="1" indent="-277813" fontAlgn="auto">
              <a:spcBef>
                <a:spcPts val="0"/>
              </a:spcBef>
              <a:spcAft>
                <a:spcPts val="0"/>
              </a:spcAft>
              <a:buClr>
                <a:srgbClr val="FF0000"/>
              </a:buClr>
              <a:defRPr/>
            </a:pPr>
            <a:r>
              <a:rPr lang="en-US" sz="1400" dirty="0" err="1">
                <a:solidFill>
                  <a:srgbClr val="000000"/>
                </a:solidFill>
                <a:latin typeface="Arial" pitchFamily="34" charset="0"/>
                <a:cs typeface="Arial" pitchFamily="34" charset="0"/>
              </a:rPr>
              <a:t>Cường</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độ</a:t>
            </a:r>
            <a:r>
              <a:rPr lang="en-US" sz="1400" dirty="0">
                <a:solidFill>
                  <a:srgbClr val="000000"/>
                </a:solidFill>
                <a:latin typeface="Arial" pitchFamily="34" charset="0"/>
                <a:cs typeface="Arial" pitchFamily="34" charset="0"/>
              </a:rPr>
              <a:t> </a:t>
            </a:r>
            <a:r>
              <a:rPr lang="en-US" sz="1400" err="1">
                <a:solidFill>
                  <a:srgbClr val="000000"/>
                </a:solidFill>
                <a:latin typeface="Arial" pitchFamily="34" charset="0"/>
                <a:cs typeface="Arial" pitchFamily="34" charset="0"/>
              </a:rPr>
              <a:t>nén</a:t>
            </a:r>
            <a:r>
              <a:rPr lang="en-US" sz="1400">
                <a:solidFill>
                  <a:srgbClr val="000000"/>
                </a:solidFill>
                <a:latin typeface="Arial" pitchFamily="34" charset="0"/>
                <a:cs typeface="Arial" pitchFamily="34" charset="0"/>
              </a:rPr>
              <a:t>: </a:t>
            </a:r>
            <a:r>
              <a:rPr lang="en-US" sz="1400" dirty="0">
                <a:solidFill>
                  <a:srgbClr val="000000"/>
                </a:solidFill>
                <a:latin typeface="Arial" pitchFamily="34" charset="0"/>
                <a:cs typeface="Arial" pitchFamily="34" charset="0"/>
                <a:sym typeface="Wingdings" pitchFamily="2" charset="2"/>
              </a:rPr>
              <a:t>	 </a:t>
            </a:r>
            <a:r>
              <a:rPr lang="en-US" sz="1400" dirty="0" err="1">
                <a:solidFill>
                  <a:srgbClr val="000000"/>
                </a:solidFill>
                <a:latin typeface="Arial" pitchFamily="34" charset="0"/>
                <a:cs typeface="Arial" pitchFamily="34" charset="0"/>
                <a:sym typeface="Wingdings" pitchFamily="2" charset="2"/>
              </a:rPr>
              <a:t>Tuân</a:t>
            </a:r>
            <a:r>
              <a:rPr lang="en-US" sz="1400" dirty="0">
                <a:solidFill>
                  <a:srgbClr val="000000"/>
                </a:solidFill>
                <a:latin typeface="Arial" pitchFamily="34" charset="0"/>
                <a:cs typeface="Arial" pitchFamily="34" charset="0"/>
                <a:sym typeface="Wingdings" pitchFamily="2" charset="2"/>
              </a:rPr>
              <a:t> </a:t>
            </a:r>
            <a:r>
              <a:rPr lang="en-US" sz="1400" dirty="0" err="1">
                <a:solidFill>
                  <a:srgbClr val="000000"/>
                </a:solidFill>
                <a:latin typeface="Arial" pitchFamily="34" charset="0"/>
                <a:cs typeface="Arial" pitchFamily="34" charset="0"/>
                <a:sym typeface="Wingdings" pitchFamily="2" charset="2"/>
              </a:rPr>
              <a:t>theo</a:t>
            </a:r>
            <a:r>
              <a:rPr lang="en-US" sz="1400" dirty="0">
                <a:solidFill>
                  <a:srgbClr val="000000"/>
                </a:solidFill>
                <a:latin typeface="Arial" pitchFamily="34" charset="0"/>
                <a:cs typeface="Arial" pitchFamily="34" charset="0"/>
                <a:sym typeface="Wingdings" pitchFamily="2" charset="2"/>
              </a:rPr>
              <a:t>:</a:t>
            </a:r>
            <a:r>
              <a:rPr lang="en-US" sz="1400" dirty="0">
                <a:solidFill>
                  <a:srgbClr val="000000"/>
                </a:solidFill>
                <a:latin typeface="Arial" pitchFamily="34" charset="0"/>
                <a:cs typeface="Arial" pitchFamily="34" charset="0"/>
              </a:rPr>
              <a:t> </a:t>
            </a:r>
            <a:r>
              <a:rPr lang="en-US" sz="1400">
                <a:solidFill>
                  <a:srgbClr val="000000"/>
                </a:solidFill>
                <a:latin typeface="Arial" pitchFamily="34" charset="0"/>
                <a:cs typeface="Arial" pitchFamily="34" charset="0"/>
              </a:rPr>
              <a:t>ASTM D1633</a:t>
            </a:r>
            <a:endParaRPr lang="en-US" sz="1600" dirty="0"/>
          </a:p>
        </p:txBody>
      </p:sp>
      <p:pic>
        <p:nvPicPr>
          <p:cNvPr id="13" name="Picture 12">
            <a:extLst>
              <a:ext uri="{FF2B5EF4-FFF2-40B4-BE49-F238E27FC236}">
                <a16:creationId xmlns:a16="http://schemas.microsoft.com/office/drawing/2014/main" id="{63C042EF-7595-4295-9B71-DFC083B0FE9A}"/>
              </a:ext>
            </a:extLst>
          </p:cNvPr>
          <p:cNvPicPr>
            <a:picLocks noChangeAspect="1"/>
          </p:cNvPicPr>
          <p:nvPr/>
        </p:nvPicPr>
        <p:blipFill>
          <a:blip r:embed="rId4"/>
          <a:stretch>
            <a:fillRect/>
          </a:stretch>
        </p:blipFill>
        <p:spPr>
          <a:xfrm>
            <a:off x="8647868" y="1220834"/>
            <a:ext cx="3327816" cy="2378570"/>
          </a:xfrm>
          <a:prstGeom prst="rect">
            <a:avLst/>
          </a:prstGeom>
        </p:spPr>
      </p:pic>
    </p:spTree>
    <p:extLst>
      <p:ext uri="{BB962C8B-B14F-4D97-AF65-F5344CB8AC3E}">
        <p14:creationId xmlns:p14="http://schemas.microsoft.com/office/powerpoint/2010/main" val="449744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en-GB" dirty="0" err="1">
                <a:solidFill>
                  <a:srgbClr val="000000"/>
                </a:solidFill>
              </a:rPr>
              <a:t>Dự</a:t>
            </a:r>
            <a:r>
              <a:rPr lang="en-GB" dirty="0">
                <a:solidFill>
                  <a:srgbClr val="000000"/>
                </a:solidFill>
              </a:rPr>
              <a:t> </a:t>
            </a:r>
            <a:r>
              <a:rPr lang="en-GB" dirty="0" err="1">
                <a:solidFill>
                  <a:srgbClr val="000000"/>
                </a:solidFill>
              </a:rPr>
              <a:t>án</a:t>
            </a:r>
            <a:r>
              <a:rPr lang="en-GB" dirty="0">
                <a:solidFill>
                  <a:srgbClr val="000000"/>
                </a:solidFill>
              </a:rPr>
              <a:t> </a:t>
            </a:r>
            <a:r>
              <a:rPr lang="en-GB" dirty="0" err="1">
                <a:solidFill>
                  <a:srgbClr val="000000"/>
                </a:solidFill>
              </a:rPr>
              <a:t>xây</a:t>
            </a:r>
            <a:r>
              <a:rPr lang="en-GB" dirty="0">
                <a:solidFill>
                  <a:srgbClr val="000000"/>
                </a:solidFill>
              </a:rPr>
              <a:t> </a:t>
            </a:r>
            <a:r>
              <a:rPr lang="en-GB" dirty="0" err="1">
                <a:solidFill>
                  <a:srgbClr val="000000"/>
                </a:solidFill>
              </a:rPr>
              <a:t>dựng</a:t>
            </a:r>
            <a:r>
              <a:rPr lang="en-GB" dirty="0">
                <a:solidFill>
                  <a:srgbClr val="000000"/>
                </a:solidFill>
              </a:rPr>
              <a:t> </a:t>
            </a:r>
            <a:r>
              <a:rPr lang="en-GB" dirty="0" err="1">
                <a:solidFill>
                  <a:srgbClr val="000000"/>
                </a:solidFill>
              </a:rPr>
              <a:t>đường</a:t>
            </a:r>
            <a:r>
              <a:rPr lang="en-GB" dirty="0">
                <a:solidFill>
                  <a:srgbClr val="000000"/>
                </a:solidFill>
              </a:rPr>
              <a:t> </a:t>
            </a:r>
            <a:r>
              <a:rPr lang="en-GB" dirty="0" err="1">
                <a:solidFill>
                  <a:srgbClr val="000000"/>
                </a:solidFill>
              </a:rPr>
              <a:t>cao</a:t>
            </a:r>
            <a:r>
              <a:rPr lang="en-GB" dirty="0">
                <a:solidFill>
                  <a:srgbClr val="000000"/>
                </a:solidFill>
              </a:rPr>
              <a:t> </a:t>
            </a:r>
            <a:r>
              <a:rPr lang="en-GB" dirty="0" err="1">
                <a:solidFill>
                  <a:srgbClr val="000000"/>
                </a:solidFill>
              </a:rPr>
              <a:t>tốc</a:t>
            </a:r>
            <a:r>
              <a:rPr lang="en-GB" dirty="0">
                <a:solidFill>
                  <a:srgbClr val="000000"/>
                </a:solidFill>
              </a:rPr>
              <a:t> </a:t>
            </a:r>
            <a:r>
              <a:rPr lang="en-GB" dirty="0" err="1">
                <a:solidFill>
                  <a:srgbClr val="000000"/>
                </a:solidFill>
              </a:rPr>
              <a:t>Bắc</a:t>
            </a:r>
            <a:r>
              <a:rPr lang="en-GB" dirty="0">
                <a:solidFill>
                  <a:srgbClr val="000000"/>
                </a:solidFill>
              </a:rPr>
              <a:t> - Nam</a:t>
            </a:r>
            <a:br>
              <a:rPr lang="en-GB" dirty="0">
                <a:solidFill>
                  <a:srgbClr val="000000"/>
                </a:solidFill>
              </a:rPr>
            </a:br>
            <a:r>
              <a:rPr lang="en-GB" dirty="0" err="1">
                <a:solidFill>
                  <a:srgbClr val="000000"/>
                </a:solidFill>
              </a:rPr>
              <a:t>Đoạn</a:t>
            </a:r>
            <a:r>
              <a:rPr lang="en-GB" dirty="0">
                <a:solidFill>
                  <a:srgbClr val="000000"/>
                </a:solidFill>
              </a:rPr>
              <a:t> Long </a:t>
            </a:r>
            <a:r>
              <a:rPr lang="en-GB" dirty="0" err="1">
                <a:solidFill>
                  <a:srgbClr val="000000"/>
                </a:solidFill>
              </a:rPr>
              <a:t>Thành</a:t>
            </a:r>
            <a:r>
              <a:rPr lang="en-GB" dirty="0">
                <a:solidFill>
                  <a:srgbClr val="000000"/>
                </a:solidFill>
              </a:rPr>
              <a:t> – </a:t>
            </a:r>
            <a:r>
              <a:rPr lang="en-GB" dirty="0" err="1">
                <a:solidFill>
                  <a:srgbClr val="000000"/>
                </a:solidFill>
              </a:rPr>
              <a:t>Dầu</a:t>
            </a:r>
            <a:r>
              <a:rPr lang="en-GB" dirty="0">
                <a:solidFill>
                  <a:srgbClr val="000000"/>
                </a:solidFill>
              </a:rPr>
              <a:t> </a:t>
            </a:r>
            <a:r>
              <a:rPr lang="en-GB" dirty="0" err="1">
                <a:solidFill>
                  <a:srgbClr val="000000"/>
                </a:solidFill>
              </a:rPr>
              <a:t>Giây</a:t>
            </a:r>
            <a:r>
              <a:rPr lang="en-GB" dirty="0">
                <a:solidFill>
                  <a:srgbClr val="000000"/>
                </a:solidFill>
              </a:rPr>
              <a:t> </a:t>
            </a:r>
            <a:r>
              <a:rPr lang="en-GB" dirty="0" err="1">
                <a:solidFill>
                  <a:srgbClr val="000000"/>
                </a:solidFill>
              </a:rPr>
              <a:t>gói</a:t>
            </a:r>
            <a:r>
              <a:rPr lang="en-GB" dirty="0">
                <a:solidFill>
                  <a:srgbClr val="000000"/>
                </a:solidFill>
              </a:rPr>
              <a:t> </a:t>
            </a:r>
            <a:r>
              <a:rPr lang="en-GB" dirty="0" err="1">
                <a:solidFill>
                  <a:srgbClr val="000000"/>
                </a:solidFill>
              </a:rPr>
              <a:t>thầu</a:t>
            </a:r>
            <a:r>
              <a:rPr lang="en-GB" dirty="0">
                <a:solidFill>
                  <a:srgbClr val="000000"/>
                </a:solidFill>
              </a:rPr>
              <a:t> </a:t>
            </a:r>
            <a:r>
              <a:rPr lang="en-GB" dirty="0" err="1">
                <a:solidFill>
                  <a:srgbClr val="000000"/>
                </a:solidFill>
              </a:rPr>
              <a:t>số</a:t>
            </a:r>
            <a:r>
              <a:rPr lang="en-GB" dirty="0">
                <a:solidFill>
                  <a:srgbClr val="000000"/>
                </a:solidFill>
              </a:rPr>
              <a:t> 3</a:t>
            </a:r>
            <a:endParaRPr lang="en-US" altLang="en-US" dirty="0"/>
          </a:p>
        </p:txBody>
      </p:sp>
      <p:sp>
        <p:nvSpPr>
          <p:cNvPr id="17411" name="Content Placeholder 4"/>
          <p:cNvSpPr>
            <a:spLocks noGrp="1"/>
          </p:cNvSpPr>
          <p:nvPr>
            <p:ph idx="1"/>
          </p:nvPr>
        </p:nvSpPr>
        <p:spPr>
          <a:xfrm>
            <a:off x="306922" y="1009649"/>
            <a:ext cx="5314390" cy="2419351"/>
          </a:xfrm>
        </p:spPr>
        <p:txBody>
          <a:bodyPr/>
          <a:lstStyle/>
          <a:p>
            <a:pPr marL="342900" lvl="1" indent="-342900">
              <a:spcBef>
                <a:spcPts val="0"/>
              </a:spcBef>
              <a:spcAft>
                <a:spcPts val="0"/>
              </a:spcAft>
              <a:buClr>
                <a:srgbClr val="FF0000"/>
              </a:buClr>
              <a:buSzPct val="100000"/>
              <a:buFont typeface="Arial" panose="020B0604020202020204" pitchFamily="34" charset="0"/>
              <a:buChar char="•"/>
              <a:defRPr/>
            </a:pPr>
            <a:r>
              <a:rPr lang="en-US" sz="1600" dirty="0" err="1">
                <a:solidFill>
                  <a:srgbClr val="000000"/>
                </a:solidFill>
                <a:ea typeface="+mn-ea"/>
                <a:cs typeface="+mn-cs"/>
              </a:rPr>
              <a:t>Thông</a:t>
            </a:r>
            <a:r>
              <a:rPr lang="en-US" sz="1600" dirty="0">
                <a:solidFill>
                  <a:srgbClr val="000000"/>
                </a:solidFill>
                <a:ea typeface="+mn-ea"/>
                <a:cs typeface="+mn-cs"/>
              </a:rPr>
              <a:t> tin </a:t>
            </a:r>
            <a:r>
              <a:rPr lang="en-US" sz="1600" dirty="0" err="1">
                <a:solidFill>
                  <a:srgbClr val="000000"/>
                </a:solidFill>
                <a:ea typeface="+mn-ea"/>
                <a:cs typeface="+mn-cs"/>
              </a:rPr>
              <a:t>dự</a:t>
            </a:r>
            <a:r>
              <a:rPr lang="en-US" sz="1600" dirty="0">
                <a:solidFill>
                  <a:srgbClr val="000000"/>
                </a:solidFill>
                <a:ea typeface="+mn-ea"/>
                <a:cs typeface="+mn-cs"/>
              </a:rPr>
              <a:t> </a:t>
            </a:r>
            <a:r>
              <a:rPr lang="en-US" sz="1600" dirty="0" err="1">
                <a:solidFill>
                  <a:srgbClr val="000000"/>
                </a:solidFill>
                <a:ea typeface="+mn-ea"/>
                <a:cs typeface="+mn-cs"/>
              </a:rPr>
              <a:t>án</a:t>
            </a:r>
            <a:endParaRPr lang="en-US" sz="1600" dirty="0">
              <a:solidFill>
                <a:srgbClr val="000000"/>
              </a:solidFill>
              <a:ea typeface="+mn-ea"/>
              <a:cs typeface="+mn-cs"/>
            </a:endParaRPr>
          </a:p>
          <a:p>
            <a:pPr marL="569913" lvl="1" indent="-277813">
              <a:spcBef>
                <a:spcPts val="0"/>
              </a:spcBef>
              <a:spcAft>
                <a:spcPts val="0"/>
              </a:spcAft>
              <a:buClr>
                <a:srgbClr val="FF0000"/>
              </a:buClr>
              <a:defRPr/>
            </a:pPr>
            <a:r>
              <a:rPr lang="en-US" sz="1400" dirty="0" err="1">
                <a:solidFill>
                  <a:srgbClr val="000000"/>
                </a:solidFill>
              </a:rPr>
              <a:t>Chủ</a:t>
            </a:r>
            <a:r>
              <a:rPr lang="en-US" sz="1400" dirty="0">
                <a:solidFill>
                  <a:srgbClr val="000000"/>
                </a:solidFill>
              </a:rPr>
              <a:t> </a:t>
            </a:r>
            <a:r>
              <a:rPr lang="en-US" sz="1400" dirty="0" err="1">
                <a:solidFill>
                  <a:srgbClr val="000000"/>
                </a:solidFill>
              </a:rPr>
              <a:t>đầu</a:t>
            </a:r>
            <a:r>
              <a:rPr lang="en-US" sz="1400" dirty="0">
                <a:solidFill>
                  <a:srgbClr val="000000"/>
                </a:solidFill>
              </a:rPr>
              <a:t> </a:t>
            </a:r>
            <a:r>
              <a:rPr lang="en-US" sz="1400" dirty="0" err="1">
                <a:solidFill>
                  <a:srgbClr val="000000"/>
                </a:solidFill>
              </a:rPr>
              <a:t>tư</a:t>
            </a:r>
            <a:r>
              <a:rPr lang="en-US" sz="1400" dirty="0">
                <a:solidFill>
                  <a:srgbClr val="000000"/>
                </a:solidFill>
              </a:rPr>
              <a:t>: VEC (</a:t>
            </a:r>
            <a:r>
              <a:rPr lang="en-US" sz="1400" dirty="0" err="1">
                <a:solidFill>
                  <a:srgbClr val="000000"/>
                </a:solidFill>
              </a:rPr>
              <a:t>tập</a:t>
            </a:r>
            <a:r>
              <a:rPr lang="en-US" sz="1400" dirty="0">
                <a:solidFill>
                  <a:srgbClr val="000000"/>
                </a:solidFill>
              </a:rPr>
              <a:t> </a:t>
            </a:r>
            <a:r>
              <a:rPr lang="en-US" sz="1400" dirty="0" err="1">
                <a:solidFill>
                  <a:srgbClr val="000000"/>
                </a:solidFill>
              </a:rPr>
              <a:t>đoàn</a:t>
            </a:r>
            <a:r>
              <a:rPr lang="en-US" sz="1400" dirty="0">
                <a:solidFill>
                  <a:srgbClr val="000000"/>
                </a:solidFill>
              </a:rPr>
              <a:t> </a:t>
            </a:r>
            <a:r>
              <a:rPr lang="en-US" sz="1400" dirty="0" err="1">
                <a:solidFill>
                  <a:srgbClr val="000000"/>
                </a:solidFill>
              </a:rPr>
              <a:t>đường</a:t>
            </a:r>
            <a:r>
              <a:rPr lang="en-US" sz="1400" dirty="0">
                <a:solidFill>
                  <a:srgbClr val="000000"/>
                </a:solidFill>
              </a:rPr>
              <a:t> </a:t>
            </a:r>
            <a:r>
              <a:rPr lang="en-US" sz="1400" dirty="0" err="1">
                <a:solidFill>
                  <a:srgbClr val="000000"/>
                </a:solidFill>
              </a:rPr>
              <a:t>cao</a:t>
            </a:r>
            <a:r>
              <a:rPr lang="en-US" sz="1400" dirty="0">
                <a:solidFill>
                  <a:srgbClr val="000000"/>
                </a:solidFill>
              </a:rPr>
              <a:t> </a:t>
            </a:r>
            <a:r>
              <a:rPr lang="en-US" sz="1400" dirty="0" err="1">
                <a:solidFill>
                  <a:srgbClr val="000000"/>
                </a:solidFill>
              </a:rPr>
              <a:t>tốc</a:t>
            </a:r>
            <a:r>
              <a:rPr lang="en-US" sz="1400" dirty="0">
                <a:solidFill>
                  <a:srgbClr val="000000"/>
                </a:solidFill>
              </a:rPr>
              <a:t> </a:t>
            </a:r>
            <a:r>
              <a:rPr lang="en-US" sz="1400" dirty="0" err="1">
                <a:solidFill>
                  <a:srgbClr val="000000"/>
                </a:solidFill>
              </a:rPr>
              <a:t>Việt</a:t>
            </a:r>
            <a:r>
              <a:rPr lang="en-US" sz="1400" dirty="0">
                <a:solidFill>
                  <a:srgbClr val="000000"/>
                </a:solidFill>
              </a:rPr>
              <a:t> Nam)</a:t>
            </a:r>
          </a:p>
          <a:p>
            <a:pPr marL="569913" lvl="1" indent="-277813">
              <a:spcBef>
                <a:spcPts val="0"/>
              </a:spcBef>
              <a:spcAft>
                <a:spcPts val="0"/>
              </a:spcAft>
              <a:buClr>
                <a:srgbClr val="FF0000"/>
              </a:buClr>
              <a:defRPr/>
            </a:pPr>
            <a:r>
              <a:rPr lang="en-US" sz="1400" dirty="0" err="1">
                <a:solidFill>
                  <a:srgbClr val="000000"/>
                </a:solidFill>
              </a:rPr>
              <a:t>Nhà</a:t>
            </a:r>
            <a:r>
              <a:rPr lang="en-US" sz="1400" dirty="0">
                <a:solidFill>
                  <a:srgbClr val="000000"/>
                </a:solidFill>
              </a:rPr>
              <a:t> </a:t>
            </a:r>
            <a:r>
              <a:rPr lang="en-US" sz="1400" dirty="0" err="1">
                <a:solidFill>
                  <a:srgbClr val="000000"/>
                </a:solidFill>
              </a:rPr>
              <a:t>thầu</a:t>
            </a:r>
            <a:r>
              <a:rPr lang="en-US" sz="1400" dirty="0">
                <a:solidFill>
                  <a:srgbClr val="000000"/>
                </a:solidFill>
              </a:rPr>
              <a:t> </a:t>
            </a:r>
            <a:r>
              <a:rPr lang="en-US" sz="1400" dirty="0" err="1">
                <a:solidFill>
                  <a:srgbClr val="000000"/>
                </a:solidFill>
              </a:rPr>
              <a:t>chính</a:t>
            </a:r>
            <a:r>
              <a:rPr lang="en-US" sz="1400" dirty="0">
                <a:solidFill>
                  <a:srgbClr val="000000"/>
                </a:solidFill>
              </a:rPr>
              <a:t>: </a:t>
            </a:r>
            <a:r>
              <a:rPr lang="en-US" sz="1400" dirty="0" err="1">
                <a:solidFill>
                  <a:srgbClr val="000000"/>
                </a:solidFill>
              </a:rPr>
              <a:t>Posco</a:t>
            </a:r>
            <a:r>
              <a:rPr lang="en-US" sz="1400" dirty="0">
                <a:solidFill>
                  <a:srgbClr val="000000"/>
                </a:solidFill>
              </a:rPr>
              <a:t> E&amp;C</a:t>
            </a:r>
          </a:p>
          <a:p>
            <a:pPr marL="569913" lvl="1" indent="-277813">
              <a:spcBef>
                <a:spcPts val="0"/>
              </a:spcBef>
              <a:spcAft>
                <a:spcPts val="0"/>
              </a:spcAft>
              <a:buClr>
                <a:srgbClr val="FF0000"/>
              </a:buClr>
              <a:defRPr/>
            </a:pPr>
            <a:endParaRPr lang="en-US" sz="1400" dirty="0">
              <a:solidFill>
                <a:srgbClr val="000000"/>
              </a:solidFill>
            </a:endParaRPr>
          </a:p>
          <a:p>
            <a:pPr marL="342900" lvl="1" indent="-342900">
              <a:spcBef>
                <a:spcPts val="0"/>
              </a:spcBef>
              <a:spcAft>
                <a:spcPts val="0"/>
              </a:spcAft>
              <a:buClr>
                <a:srgbClr val="FF0000"/>
              </a:buClr>
              <a:buSzPct val="100000"/>
              <a:buFont typeface="Arial" panose="020B0604020202020204" pitchFamily="34" charset="0"/>
              <a:buChar char="•"/>
              <a:defRPr/>
            </a:pPr>
            <a:r>
              <a:rPr lang="en-US" sz="1600" dirty="0" err="1">
                <a:solidFill>
                  <a:srgbClr val="000000"/>
                </a:solidFill>
                <a:ea typeface="+mn-ea"/>
                <a:cs typeface="+mn-cs"/>
              </a:rPr>
              <a:t>Yêu</a:t>
            </a:r>
            <a:r>
              <a:rPr lang="en-US" sz="1600" dirty="0">
                <a:solidFill>
                  <a:srgbClr val="000000"/>
                </a:solidFill>
                <a:ea typeface="+mn-ea"/>
                <a:cs typeface="+mn-cs"/>
              </a:rPr>
              <a:t> </a:t>
            </a:r>
            <a:r>
              <a:rPr lang="en-US" sz="1600" dirty="0" err="1">
                <a:solidFill>
                  <a:srgbClr val="000000"/>
                </a:solidFill>
                <a:ea typeface="+mn-ea"/>
                <a:cs typeface="+mn-cs"/>
              </a:rPr>
              <a:t>cầu</a:t>
            </a:r>
            <a:r>
              <a:rPr lang="en-US" sz="1600" dirty="0">
                <a:solidFill>
                  <a:srgbClr val="000000"/>
                </a:solidFill>
                <a:ea typeface="+mn-ea"/>
                <a:cs typeface="+mn-cs"/>
              </a:rPr>
              <a:t> </a:t>
            </a:r>
            <a:r>
              <a:rPr lang="en-US" sz="1600" dirty="0" err="1">
                <a:solidFill>
                  <a:srgbClr val="000000"/>
                </a:solidFill>
                <a:ea typeface="+mn-ea"/>
                <a:cs typeface="+mn-cs"/>
              </a:rPr>
              <a:t>kỹ</a:t>
            </a:r>
            <a:r>
              <a:rPr lang="en-US" sz="1600" dirty="0">
                <a:solidFill>
                  <a:srgbClr val="000000"/>
                </a:solidFill>
                <a:ea typeface="+mn-ea"/>
                <a:cs typeface="+mn-cs"/>
              </a:rPr>
              <a:t> </a:t>
            </a:r>
            <a:r>
              <a:rPr lang="en-US" sz="1600" err="1">
                <a:solidFill>
                  <a:srgbClr val="000000"/>
                </a:solidFill>
                <a:ea typeface="+mn-ea"/>
                <a:cs typeface="+mn-cs"/>
              </a:rPr>
              <a:t>thuật</a:t>
            </a:r>
            <a:r>
              <a:rPr lang="en-US" sz="1600">
                <a:solidFill>
                  <a:srgbClr val="000000"/>
                </a:solidFill>
                <a:ea typeface="+mn-ea"/>
                <a:cs typeface="+mn-cs"/>
              </a:rPr>
              <a:t>: Đệm cát gia cố xi măng trên trụ đất xi măng</a:t>
            </a:r>
            <a:endParaRPr lang="en-US" sz="1600" dirty="0">
              <a:solidFill>
                <a:srgbClr val="000000"/>
              </a:solidFill>
              <a:ea typeface="+mn-ea"/>
              <a:cs typeface="+mn-cs"/>
            </a:endParaRPr>
          </a:p>
          <a:p>
            <a:pPr marL="569913" lvl="1" indent="-277813">
              <a:spcBef>
                <a:spcPts val="0"/>
              </a:spcBef>
              <a:spcAft>
                <a:spcPts val="0"/>
              </a:spcAft>
              <a:buClr>
                <a:srgbClr val="FF0000"/>
              </a:buClr>
              <a:defRPr/>
            </a:pPr>
            <a:r>
              <a:rPr lang="en-US" sz="1400">
                <a:solidFill>
                  <a:srgbClr val="000000"/>
                </a:solidFill>
              </a:rPr>
              <a:t>Cường </a:t>
            </a:r>
            <a:r>
              <a:rPr lang="en-US" sz="1400" dirty="0" err="1">
                <a:solidFill>
                  <a:srgbClr val="000000"/>
                </a:solidFill>
              </a:rPr>
              <a:t>độ</a:t>
            </a:r>
            <a:r>
              <a:rPr lang="en-US" sz="1400" dirty="0">
                <a:solidFill>
                  <a:srgbClr val="000000"/>
                </a:solidFill>
              </a:rPr>
              <a:t> </a:t>
            </a:r>
            <a:r>
              <a:rPr lang="en-US" sz="1400" dirty="0" err="1">
                <a:solidFill>
                  <a:srgbClr val="000000"/>
                </a:solidFill>
              </a:rPr>
              <a:t>nén</a:t>
            </a:r>
            <a:r>
              <a:rPr lang="en-US" sz="1400" dirty="0">
                <a:solidFill>
                  <a:srgbClr val="000000"/>
                </a:solidFill>
              </a:rPr>
              <a:t> </a:t>
            </a:r>
            <a:r>
              <a:rPr lang="en-US" sz="1400" dirty="0" err="1">
                <a:solidFill>
                  <a:srgbClr val="000000"/>
                </a:solidFill>
              </a:rPr>
              <a:t>nở</a:t>
            </a:r>
            <a:r>
              <a:rPr lang="en-US" sz="1400" dirty="0">
                <a:solidFill>
                  <a:srgbClr val="000000"/>
                </a:solidFill>
              </a:rPr>
              <a:t> </a:t>
            </a:r>
            <a:r>
              <a:rPr lang="en-US" sz="1400" dirty="0" err="1">
                <a:solidFill>
                  <a:srgbClr val="000000"/>
                </a:solidFill>
              </a:rPr>
              <a:t>hông</a:t>
            </a:r>
            <a:r>
              <a:rPr lang="en-US" sz="1400" dirty="0">
                <a:solidFill>
                  <a:srgbClr val="000000"/>
                </a:solidFill>
              </a:rPr>
              <a:t> </a:t>
            </a:r>
            <a:r>
              <a:rPr lang="en-US" sz="1400" dirty="0" err="1">
                <a:solidFill>
                  <a:srgbClr val="000000"/>
                </a:solidFill>
              </a:rPr>
              <a:t>tại</a:t>
            </a:r>
            <a:r>
              <a:rPr lang="en-US" sz="1400" dirty="0">
                <a:solidFill>
                  <a:srgbClr val="000000"/>
                </a:solidFill>
              </a:rPr>
              <a:t> </a:t>
            </a:r>
            <a:r>
              <a:rPr lang="en-US" sz="1400">
                <a:solidFill>
                  <a:srgbClr val="000000"/>
                </a:solidFill>
              </a:rPr>
              <a:t>28 ngày</a:t>
            </a:r>
            <a:r>
              <a:rPr lang="en-US" sz="1400" b="1">
                <a:solidFill>
                  <a:srgbClr val="000000"/>
                </a:solidFill>
              </a:rPr>
              <a:t> </a:t>
            </a:r>
            <a:r>
              <a:rPr lang="en-US" sz="1400" b="1" dirty="0">
                <a:solidFill>
                  <a:srgbClr val="000000"/>
                </a:solidFill>
              </a:rPr>
              <a:t>≥ 2.0 MPa</a:t>
            </a:r>
          </a:p>
          <a:p>
            <a:pPr marL="569913" lvl="1" indent="-277813">
              <a:spcBef>
                <a:spcPts val="0"/>
              </a:spcBef>
              <a:spcAft>
                <a:spcPts val="0"/>
              </a:spcAft>
              <a:buClr>
                <a:srgbClr val="FF0000"/>
              </a:buClr>
              <a:defRPr/>
            </a:pPr>
            <a:r>
              <a:rPr lang="en-US" sz="1400" dirty="0" err="1">
                <a:solidFill>
                  <a:srgbClr val="000000"/>
                </a:solidFill>
              </a:rPr>
              <a:t>Hàm</a:t>
            </a:r>
            <a:r>
              <a:rPr lang="en-US" sz="1400" dirty="0">
                <a:solidFill>
                  <a:srgbClr val="000000"/>
                </a:solidFill>
              </a:rPr>
              <a:t> </a:t>
            </a:r>
            <a:r>
              <a:rPr lang="en-US" sz="1400" dirty="0" err="1">
                <a:solidFill>
                  <a:srgbClr val="000000"/>
                </a:solidFill>
              </a:rPr>
              <a:t>lượng</a:t>
            </a:r>
            <a:r>
              <a:rPr lang="en-US" sz="1400" dirty="0">
                <a:solidFill>
                  <a:srgbClr val="000000"/>
                </a:solidFill>
              </a:rPr>
              <a:t> xi </a:t>
            </a:r>
            <a:r>
              <a:rPr lang="en-US" sz="1400" dirty="0" err="1">
                <a:solidFill>
                  <a:srgbClr val="000000"/>
                </a:solidFill>
              </a:rPr>
              <a:t>măng</a:t>
            </a:r>
            <a:r>
              <a:rPr lang="en-US" sz="1400" dirty="0">
                <a:solidFill>
                  <a:srgbClr val="000000"/>
                </a:solidFill>
              </a:rPr>
              <a:t> </a:t>
            </a:r>
            <a:r>
              <a:rPr lang="en-US" sz="1400" b="1" dirty="0">
                <a:solidFill>
                  <a:srgbClr val="000000"/>
                </a:solidFill>
              </a:rPr>
              <a:t>≥ 3%</a:t>
            </a:r>
          </a:p>
          <a:p>
            <a:pPr marL="569913" lvl="1" indent="-277813">
              <a:spcBef>
                <a:spcPts val="0"/>
              </a:spcBef>
              <a:spcAft>
                <a:spcPts val="0"/>
              </a:spcAft>
              <a:buClr>
                <a:srgbClr val="FF0000"/>
              </a:buClr>
              <a:defRPr/>
            </a:pPr>
            <a:endParaRPr lang="en-US" sz="1400" b="1" dirty="0">
              <a:solidFill>
                <a:srgbClr val="000000"/>
              </a:solidFill>
            </a:endParaRPr>
          </a:p>
          <a:p>
            <a:pPr marL="342900" lvl="1" indent="-342900">
              <a:spcBef>
                <a:spcPts val="0"/>
              </a:spcBef>
              <a:spcAft>
                <a:spcPts val="0"/>
              </a:spcAft>
              <a:buClr>
                <a:srgbClr val="FF0000"/>
              </a:buClr>
              <a:buSzPct val="100000"/>
              <a:buFont typeface="Arial" panose="020B0604020202020204" pitchFamily="34" charset="0"/>
              <a:buChar char="•"/>
              <a:defRPr/>
            </a:pPr>
            <a:r>
              <a:rPr lang="en-US" sz="1600" dirty="0" err="1">
                <a:solidFill>
                  <a:srgbClr val="000000"/>
                </a:solidFill>
              </a:rPr>
              <a:t>Phương</a:t>
            </a:r>
            <a:r>
              <a:rPr lang="en-US" sz="1600" dirty="0">
                <a:solidFill>
                  <a:srgbClr val="000000"/>
                </a:solidFill>
              </a:rPr>
              <a:t> </a:t>
            </a:r>
            <a:r>
              <a:rPr lang="en-US" sz="1600" dirty="0" err="1">
                <a:solidFill>
                  <a:srgbClr val="000000"/>
                </a:solidFill>
              </a:rPr>
              <a:t>pháp</a:t>
            </a:r>
            <a:r>
              <a:rPr lang="en-US" sz="1600" dirty="0">
                <a:solidFill>
                  <a:srgbClr val="000000"/>
                </a:solidFill>
              </a:rPr>
              <a:t> </a:t>
            </a:r>
            <a:r>
              <a:rPr lang="en-US" sz="1600" dirty="0" err="1">
                <a:solidFill>
                  <a:srgbClr val="000000"/>
                </a:solidFill>
              </a:rPr>
              <a:t>thử</a:t>
            </a:r>
            <a:r>
              <a:rPr lang="en-US" sz="1600" dirty="0">
                <a:solidFill>
                  <a:srgbClr val="000000"/>
                </a:solidFill>
              </a:rPr>
              <a:t>:</a:t>
            </a:r>
          </a:p>
          <a:p>
            <a:pPr marL="569913" lvl="1" indent="-277813" fontAlgn="auto">
              <a:spcBef>
                <a:spcPts val="0"/>
              </a:spcBef>
              <a:spcAft>
                <a:spcPts val="0"/>
              </a:spcAft>
              <a:buClr>
                <a:srgbClr val="FF0000"/>
              </a:buClr>
              <a:defRPr/>
            </a:pPr>
            <a:r>
              <a:rPr lang="en-US" sz="1400" dirty="0" err="1">
                <a:solidFill>
                  <a:srgbClr val="000000"/>
                </a:solidFill>
                <a:latin typeface="Arial" pitchFamily="34" charset="0"/>
                <a:cs typeface="Arial" pitchFamily="34" charset="0"/>
              </a:rPr>
              <a:t>Xác</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định</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độ</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ẩm</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tối</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ưu</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tại</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điểm</a:t>
            </a:r>
            <a:r>
              <a:rPr lang="en-US" sz="1400" dirty="0">
                <a:solidFill>
                  <a:srgbClr val="000000"/>
                </a:solidFill>
                <a:latin typeface="Arial" pitchFamily="34" charset="0"/>
                <a:cs typeface="Arial" pitchFamily="34" charset="0"/>
              </a:rPr>
              <a:t> dung </a:t>
            </a:r>
            <a:r>
              <a:rPr lang="en-US" sz="1400" dirty="0" err="1">
                <a:solidFill>
                  <a:srgbClr val="000000"/>
                </a:solidFill>
                <a:latin typeface="Arial" pitchFamily="34" charset="0"/>
                <a:cs typeface="Arial" pitchFamily="34" charset="0"/>
              </a:rPr>
              <a:t>trọng</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khô</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đạt</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giá</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trị</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tối</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đa</a:t>
            </a:r>
            <a:endParaRPr lang="en-US" sz="1400" dirty="0">
              <a:solidFill>
                <a:srgbClr val="000000"/>
              </a:solidFill>
              <a:latin typeface="Arial" pitchFamily="34" charset="0"/>
              <a:cs typeface="Arial" pitchFamily="34" charset="0"/>
            </a:endParaRPr>
          </a:p>
          <a:p>
            <a:pPr marL="519113" lvl="1" indent="-227013" fontAlgn="auto">
              <a:spcBef>
                <a:spcPts val="0"/>
              </a:spcBef>
              <a:spcAft>
                <a:spcPts val="0"/>
              </a:spcAft>
              <a:buClr>
                <a:srgbClr val="FF0000"/>
              </a:buClr>
              <a:buNone/>
              <a:defRPr/>
            </a:pPr>
            <a:r>
              <a:rPr lang="en-US" sz="1400" dirty="0">
                <a:solidFill>
                  <a:srgbClr val="000000"/>
                </a:solidFill>
                <a:latin typeface="Arial" pitchFamily="34" charset="0"/>
                <a:cs typeface="Arial" pitchFamily="34" charset="0"/>
                <a:sym typeface="Wingdings" pitchFamily="2" charset="2"/>
              </a:rPr>
              <a:t>     </a:t>
            </a:r>
            <a:r>
              <a:rPr lang="en-US" sz="1400" dirty="0" err="1">
                <a:solidFill>
                  <a:srgbClr val="000000"/>
                </a:solidFill>
                <a:latin typeface="Arial" pitchFamily="34" charset="0"/>
                <a:cs typeface="Arial" pitchFamily="34" charset="0"/>
                <a:sym typeface="Wingdings" pitchFamily="2" charset="2"/>
              </a:rPr>
              <a:t>Tuân</a:t>
            </a:r>
            <a:r>
              <a:rPr lang="en-US" sz="1400" dirty="0">
                <a:solidFill>
                  <a:srgbClr val="000000"/>
                </a:solidFill>
                <a:latin typeface="Arial" pitchFamily="34" charset="0"/>
                <a:cs typeface="Arial" pitchFamily="34" charset="0"/>
                <a:sym typeface="Wingdings" pitchFamily="2" charset="2"/>
              </a:rPr>
              <a:t> </a:t>
            </a:r>
            <a:r>
              <a:rPr lang="en-US" sz="1400" dirty="0" err="1">
                <a:solidFill>
                  <a:srgbClr val="000000"/>
                </a:solidFill>
                <a:latin typeface="Arial" pitchFamily="34" charset="0"/>
                <a:cs typeface="Arial" pitchFamily="34" charset="0"/>
                <a:sym typeface="Wingdings" pitchFamily="2" charset="2"/>
              </a:rPr>
              <a:t>theo</a:t>
            </a:r>
            <a:r>
              <a:rPr lang="en-US" sz="1400" dirty="0">
                <a:solidFill>
                  <a:srgbClr val="000000"/>
                </a:solidFill>
                <a:latin typeface="Arial" pitchFamily="34" charset="0"/>
                <a:cs typeface="Arial" pitchFamily="34" charset="0"/>
                <a:sym typeface="Wingdings" pitchFamily="2" charset="2"/>
              </a:rPr>
              <a:t>:</a:t>
            </a:r>
            <a:r>
              <a:rPr lang="en-US" sz="1400" dirty="0">
                <a:solidFill>
                  <a:srgbClr val="000000"/>
                </a:solidFill>
                <a:latin typeface="Arial" pitchFamily="34" charset="0"/>
                <a:cs typeface="Arial" pitchFamily="34" charset="0"/>
              </a:rPr>
              <a:t> AASHTO T180</a:t>
            </a:r>
          </a:p>
          <a:p>
            <a:pPr marL="569913" lvl="1" indent="-277813" fontAlgn="auto">
              <a:spcBef>
                <a:spcPts val="0"/>
              </a:spcBef>
              <a:spcAft>
                <a:spcPts val="0"/>
              </a:spcAft>
              <a:buClr>
                <a:srgbClr val="FF0000"/>
              </a:buClr>
              <a:defRPr/>
            </a:pPr>
            <a:r>
              <a:rPr lang="en-US" sz="1400" dirty="0" err="1">
                <a:solidFill>
                  <a:srgbClr val="000000"/>
                </a:solidFill>
                <a:latin typeface="Arial" pitchFamily="34" charset="0"/>
                <a:cs typeface="Arial" pitchFamily="34" charset="0"/>
              </a:rPr>
              <a:t>Cường</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độ</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nén</a:t>
            </a:r>
            <a:r>
              <a:rPr lang="en-US" sz="1400" dirty="0">
                <a:solidFill>
                  <a:srgbClr val="000000"/>
                </a:solidFill>
                <a:latin typeface="Arial" pitchFamily="34" charset="0"/>
                <a:cs typeface="Arial" pitchFamily="34" charset="0"/>
              </a:rPr>
              <a:t>:</a:t>
            </a:r>
          </a:p>
          <a:p>
            <a:pPr marL="569913" lvl="1" indent="-277813" fontAlgn="auto">
              <a:spcBef>
                <a:spcPts val="0"/>
              </a:spcBef>
              <a:spcAft>
                <a:spcPts val="0"/>
              </a:spcAft>
              <a:buClr>
                <a:srgbClr val="FF0000"/>
              </a:buClr>
              <a:buNone/>
              <a:defRPr/>
            </a:pPr>
            <a:r>
              <a:rPr lang="en-US" sz="1400" dirty="0">
                <a:solidFill>
                  <a:srgbClr val="000000"/>
                </a:solidFill>
                <a:latin typeface="Arial" pitchFamily="34" charset="0"/>
                <a:cs typeface="Arial" pitchFamily="34" charset="0"/>
                <a:sym typeface="Wingdings" pitchFamily="2" charset="2"/>
              </a:rPr>
              <a:t>	 </a:t>
            </a:r>
            <a:r>
              <a:rPr lang="en-US" sz="1400" dirty="0" err="1">
                <a:solidFill>
                  <a:srgbClr val="000000"/>
                </a:solidFill>
                <a:latin typeface="Arial" pitchFamily="34" charset="0"/>
                <a:cs typeface="Arial" pitchFamily="34" charset="0"/>
                <a:sym typeface="Wingdings" pitchFamily="2" charset="2"/>
              </a:rPr>
              <a:t>Tuân</a:t>
            </a:r>
            <a:r>
              <a:rPr lang="en-US" sz="1400" dirty="0">
                <a:solidFill>
                  <a:srgbClr val="000000"/>
                </a:solidFill>
                <a:latin typeface="Arial" pitchFamily="34" charset="0"/>
                <a:cs typeface="Arial" pitchFamily="34" charset="0"/>
                <a:sym typeface="Wingdings" pitchFamily="2" charset="2"/>
              </a:rPr>
              <a:t> </a:t>
            </a:r>
            <a:r>
              <a:rPr lang="en-US" sz="1400" dirty="0" err="1">
                <a:solidFill>
                  <a:srgbClr val="000000"/>
                </a:solidFill>
                <a:latin typeface="Arial" pitchFamily="34" charset="0"/>
                <a:cs typeface="Arial" pitchFamily="34" charset="0"/>
                <a:sym typeface="Wingdings" pitchFamily="2" charset="2"/>
              </a:rPr>
              <a:t>theo</a:t>
            </a:r>
            <a:r>
              <a:rPr lang="en-US" sz="1400" dirty="0">
                <a:solidFill>
                  <a:srgbClr val="000000"/>
                </a:solidFill>
                <a:latin typeface="Arial" pitchFamily="34" charset="0"/>
                <a:cs typeface="Arial" pitchFamily="34" charset="0"/>
                <a:sym typeface="Wingdings" pitchFamily="2" charset="2"/>
              </a:rPr>
              <a:t>:</a:t>
            </a:r>
            <a:r>
              <a:rPr lang="en-US" sz="1400" dirty="0">
                <a:solidFill>
                  <a:srgbClr val="000000"/>
                </a:solidFill>
                <a:latin typeface="Arial" pitchFamily="34" charset="0"/>
                <a:cs typeface="Arial" pitchFamily="34" charset="0"/>
              </a:rPr>
              <a:t> </a:t>
            </a:r>
            <a:r>
              <a:rPr lang="en-US" sz="1400">
                <a:solidFill>
                  <a:srgbClr val="000000"/>
                </a:solidFill>
                <a:latin typeface="Arial" pitchFamily="34" charset="0"/>
                <a:cs typeface="Arial" pitchFamily="34" charset="0"/>
              </a:rPr>
              <a:t>ASTM D1633</a:t>
            </a:r>
            <a:endParaRPr lang="en-US" sz="1600" dirty="0"/>
          </a:p>
          <a:p>
            <a:pPr eaLnBrk="1" hangingPunct="1">
              <a:defRPr/>
            </a:pPr>
            <a:endParaRPr lang="en-US" sz="1600" dirty="0"/>
          </a:p>
        </p:txBody>
      </p:sp>
      <p:sp>
        <p:nvSpPr>
          <p:cNvPr id="19460" name="Date Placeholder 3"/>
          <p:cNvSpPr>
            <a:spLocks noGrp="1"/>
          </p:cNvSpPr>
          <p:nvPr>
            <p:ph type="dt" sz="quarter" idx="10"/>
          </p:nvPr>
        </p:nvSpPr>
        <p:spPr>
          <a:xfrm>
            <a:off x="9296401" y="6553201"/>
            <a:ext cx="771525" cy="252413"/>
          </a:xfrm>
        </p:spPr>
        <p:txBody>
          <a:bodyPr/>
          <a:lstStyle>
            <a:lvl1pPr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1pPr>
            <a:lvl2pPr marL="742950" indent="-28575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2pPr>
            <a:lvl3pPr marL="11430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3pPr>
            <a:lvl4pPr marL="16002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4pPr>
            <a:lvl5pPr marL="20574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9pPr>
          </a:lstStyle>
          <a:p>
            <a:pPr algn="r">
              <a:defRPr/>
            </a:pPr>
            <a:fld id="{7E465FE9-9075-4352-8513-194972777623}" type="datetime1">
              <a:rPr lang="en-GB" sz="800"/>
              <a:pPr algn="r">
                <a:defRPr/>
              </a:pPr>
              <a:t>29/10/2021</a:t>
            </a:fld>
            <a:endParaRPr lang="en-GB" sz="800"/>
          </a:p>
        </p:txBody>
      </p:sp>
      <p:pic>
        <p:nvPicPr>
          <p:cNvPr id="10"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22" y="4404653"/>
            <a:ext cx="2924485" cy="203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B78736F-6EF7-428B-BA00-06BFC5C55E4B}"/>
              </a:ext>
            </a:extLst>
          </p:cNvPr>
          <p:cNvPicPr>
            <a:picLocks noChangeAspect="1"/>
          </p:cNvPicPr>
          <p:nvPr/>
        </p:nvPicPr>
        <p:blipFill>
          <a:blip r:embed="rId3"/>
          <a:stretch>
            <a:fillRect/>
          </a:stretch>
        </p:blipFill>
        <p:spPr>
          <a:xfrm>
            <a:off x="5501391" y="1084589"/>
            <a:ext cx="6529456" cy="2757321"/>
          </a:xfrm>
          <a:prstGeom prst="rect">
            <a:avLst/>
          </a:prstGeom>
        </p:spPr>
      </p:pic>
      <p:sp>
        <p:nvSpPr>
          <p:cNvPr id="8" name="TextBox 4">
            <a:extLst>
              <a:ext uri="{FF2B5EF4-FFF2-40B4-BE49-F238E27FC236}">
                <a16:creationId xmlns:a16="http://schemas.microsoft.com/office/drawing/2014/main" id="{277F26F0-D6CC-4596-8996-BA65EE3D7558}"/>
              </a:ext>
            </a:extLst>
          </p:cNvPr>
          <p:cNvSpPr txBox="1">
            <a:spLocks noChangeArrowheads="1"/>
          </p:cNvSpPr>
          <p:nvPr/>
        </p:nvSpPr>
        <p:spPr bwMode="auto">
          <a:xfrm>
            <a:off x="6837725" y="4012099"/>
            <a:ext cx="5354275" cy="1376531"/>
          </a:xfrm>
          <a:prstGeom prst="rect">
            <a:avLst/>
          </a:prstGeom>
          <a:noFill/>
          <a:ln>
            <a:noFill/>
          </a:ln>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
              </a:spcBef>
              <a:buClr>
                <a:srgbClr val="FF0000"/>
              </a:buClr>
              <a:defRPr/>
            </a:pPr>
            <a:r>
              <a:rPr lang="en-US" altLang="en-US" sz="1600" b="1" dirty="0" err="1">
                <a:solidFill>
                  <a:srgbClr val="000000"/>
                </a:solidFill>
              </a:rPr>
              <a:t>Mẫu</a:t>
            </a:r>
            <a:r>
              <a:rPr lang="en-US" altLang="en-US" sz="1600" b="1" dirty="0">
                <a:solidFill>
                  <a:srgbClr val="000000"/>
                </a:solidFill>
              </a:rPr>
              <a:t> </a:t>
            </a:r>
            <a:r>
              <a:rPr lang="en-US" altLang="en-US" sz="1600" b="1" dirty="0" err="1">
                <a:solidFill>
                  <a:srgbClr val="000000"/>
                </a:solidFill>
              </a:rPr>
              <a:t>sử</a:t>
            </a:r>
            <a:r>
              <a:rPr lang="en-US" altLang="en-US" sz="1600" b="1" dirty="0">
                <a:solidFill>
                  <a:srgbClr val="000000"/>
                </a:solidFill>
              </a:rPr>
              <a:t> </a:t>
            </a:r>
            <a:r>
              <a:rPr lang="en-US" altLang="en-US" sz="1600" b="1" dirty="0" err="1">
                <a:solidFill>
                  <a:srgbClr val="000000"/>
                </a:solidFill>
              </a:rPr>
              <a:t>dụng</a:t>
            </a:r>
            <a:r>
              <a:rPr lang="en-US" altLang="en-US" sz="1600" b="1" dirty="0">
                <a:solidFill>
                  <a:srgbClr val="000000"/>
                </a:solidFill>
              </a:rPr>
              <a:t> 5</a:t>
            </a:r>
            <a:r>
              <a:rPr lang="en-US" altLang="en-US" sz="1600" b="1">
                <a:solidFill>
                  <a:srgbClr val="000000"/>
                </a:solidFill>
              </a:rPr>
              <a:t>% PCB</a:t>
            </a:r>
            <a:r>
              <a:rPr lang="en-US" altLang="en-US" sz="1600" b="1" baseline="-25000">
                <a:solidFill>
                  <a:srgbClr val="000000"/>
                </a:solidFill>
              </a:rPr>
              <a:t>BFS</a:t>
            </a:r>
            <a:r>
              <a:rPr lang="en-US" altLang="en-US" sz="1600" b="1">
                <a:solidFill>
                  <a:srgbClr val="000000"/>
                </a:solidFill>
              </a:rPr>
              <a:t>40 loại II </a:t>
            </a:r>
            <a:r>
              <a:rPr lang="en-US" altLang="en-US" sz="1600" b="1" dirty="0" err="1">
                <a:solidFill>
                  <a:srgbClr val="000000"/>
                </a:solidFill>
              </a:rPr>
              <a:t>đạt</a:t>
            </a:r>
            <a:r>
              <a:rPr lang="en-US" altLang="en-US" sz="1600" b="1" dirty="0">
                <a:solidFill>
                  <a:srgbClr val="000000"/>
                </a:solidFill>
              </a:rPr>
              <a:t> </a:t>
            </a:r>
            <a:r>
              <a:rPr lang="en-US" altLang="en-US" sz="1600" b="1" dirty="0" err="1">
                <a:solidFill>
                  <a:srgbClr val="000000"/>
                </a:solidFill>
              </a:rPr>
              <a:t>được</a:t>
            </a:r>
            <a:r>
              <a:rPr lang="en-US" altLang="en-US" sz="1600" b="1" dirty="0">
                <a:solidFill>
                  <a:srgbClr val="000000"/>
                </a:solidFill>
              </a:rPr>
              <a:t> </a:t>
            </a:r>
            <a:r>
              <a:rPr lang="en-US" altLang="en-US" sz="1600" b="1" dirty="0" err="1">
                <a:solidFill>
                  <a:srgbClr val="000000"/>
                </a:solidFill>
              </a:rPr>
              <a:t>yêu</a:t>
            </a:r>
            <a:r>
              <a:rPr lang="en-US" altLang="en-US" sz="1600" b="1" dirty="0">
                <a:solidFill>
                  <a:srgbClr val="000000"/>
                </a:solidFill>
              </a:rPr>
              <a:t> </a:t>
            </a:r>
            <a:r>
              <a:rPr lang="en-US" altLang="en-US" sz="1600" b="1" dirty="0" err="1">
                <a:solidFill>
                  <a:srgbClr val="000000"/>
                </a:solidFill>
              </a:rPr>
              <a:t>cầu</a:t>
            </a:r>
            <a:r>
              <a:rPr lang="en-US" altLang="en-US" sz="1600" b="1" dirty="0">
                <a:solidFill>
                  <a:srgbClr val="000000"/>
                </a:solidFill>
              </a:rPr>
              <a:t> </a:t>
            </a:r>
            <a:r>
              <a:rPr lang="en-US" altLang="en-US" sz="1600" b="1" dirty="0" err="1">
                <a:solidFill>
                  <a:srgbClr val="000000"/>
                </a:solidFill>
              </a:rPr>
              <a:t>kỹ</a:t>
            </a:r>
            <a:r>
              <a:rPr lang="en-US" altLang="en-US" sz="1600" b="1" dirty="0">
                <a:solidFill>
                  <a:srgbClr val="000000"/>
                </a:solidFill>
              </a:rPr>
              <a:t> </a:t>
            </a:r>
            <a:r>
              <a:rPr lang="en-US" altLang="en-US" sz="1600" b="1" dirty="0" err="1">
                <a:solidFill>
                  <a:srgbClr val="000000"/>
                </a:solidFill>
              </a:rPr>
              <a:t>thuật</a:t>
            </a:r>
            <a:r>
              <a:rPr lang="en-US" altLang="en-US" sz="1600" b="1" dirty="0">
                <a:solidFill>
                  <a:srgbClr val="000000"/>
                </a:solidFill>
              </a:rPr>
              <a:t> </a:t>
            </a:r>
            <a:r>
              <a:rPr lang="en-US" altLang="en-US" sz="1600" b="1" dirty="0"/>
              <a:t>≥ </a:t>
            </a:r>
            <a:r>
              <a:rPr lang="en-US" altLang="en-US" sz="1600" b="1"/>
              <a:t>2,0 Mpa (tại 28D)</a:t>
            </a:r>
            <a:endParaRPr lang="en-US" altLang="en-US" sz="1600" dirty="0">
              <a:solidFill>
                <a:srgbClr val="000000"/>
              </a:solidFill>
            </a:endParaRPr>
          </a:p>
          <a:p>
            <a:pPr eaLnBrk="1" hangingPunct="1">
              <a:spcBef>
                <a:spcPct val="5000"/>
              </a:spcBef>
              <a:buClr>
                <a:srgbClr val="FF0000"/>
              </a:buClr>
              <a:buFont typeface="Wingdings" pitchFamily="2" charset="2"/>
              <a:buNone/>
              <a:defRPr/>
            </a:pPr>
            <a:endParaRPr lang="en-US" altLang="en-US" sz="700" b="1" u="sng" dirty="0">
              <a:solidFill>
                <a:srgbClr val="000000"/>
              </a:solidFill>
            </a:endParaRPr>
          </a:p>
          <a:p>
            <a:pPr eaLnBrk="1" hangingPunct="1">
              <a:spcBef>
                <a:spcPct val="5000"/>
              </a:spcBef>
              <a:buClr>
                <a:srgbClr val="FF0000"/>
              </a:buClr>
              <a:buFont typeface="Wingdings" pitchFamily="2" charset="2"/>
              <a:buNone/>
              <a:defRPr/>
            </a:pPr>
            <a:r>
              <a:rPr lang="en-US" altLang="en-US" sz="1400" b="1" u="sng" dirty="0" err="1">
                <a:solidFill>
                  <a:srgbClr val="000000"/>
                </a:solidFill>
              </a:rPr>
              <a:t>Lưu</a:t>
            </a:r>
            <a:r>
              <a:rPr lang="en-US" altLang="en-US" sz="1400" b="1" u="sng" dirty="0">
                <a:solidFill>
                  <a:srgbClr val="000000"/>
                </a:solidFill>
              </a:rPr>
              <a:t> ý:</a:t>
            </a:r>
            <a:r>
              <a:rPr lang="en-US" altLang="en-US" sz="1400" b="1" dirty="0">
                <a:solidFill>
                  <a:srgbClr val="000000"/>
                </a:solidFill>
              </a:rPr>
              <a:t>      </a:t>
            </a:r>
            <a:r>
              <a:rPr lang="en-US" altLang="en-US" sz="1400" dirty="0" err="1">
                <a:solidFill>
                  <a:srgbClr val="000000"/>
                </a:solidFill>
              </a:rPr>
              <a:t>Độ</a:t>
            </a:r>
            <a:r>
              <a:rPr lang="en-US" altLang="en-US" sz="1400" dirty="0">
                <a:solidFill>
                  <a:srgbClr val="000000"/>
                </a:solidFill>
              </a:rPr>
              <a:t> </a:t>
            </a:r>
            <a:r>
              <a:rPr lang="en-US" altLang="en-US" sz="1400" dirty="0" err="1">
                <a:solidFill>
                  <a:srgbClr val="000000"/>
                </a:solidFill>
              </a:rPr>
              <a:t>ẩm</a:t>
            </a:r>
            <a:r>
              <a:rPr lang="en-US" altLang="en-US" sz="1400" dirty="0">
                <a:solidFill>
                  <a:srgbClr val="000000"/>
                </a:solidFill>
              </a:rPr>
              <a:t> </a:t>
            </a:r>
            <a:r>
              <a:rPr lang="en-US" altLang="en-US" sz="1400" dirty="0" err="1">
                <a:solidFill>
                  <a:srgbClr val="000000"/>
                </a:solidFill>
              </a:rPr>
              <a:t>tối</a:t>
            </a:r>
            <a:r>
              <a:rPr lang="en-US" altLang="en-US" sz="1400" dirty="0">
                <a:solidFill>
                  <a:srgbClr val="000000"/>
                </a:solidFill>
              </a:rPr>
              <a:t> </a:t>
            </a:r>
            <a:r>
              <a:rPr lang="en-US" altLang="en-US" sz="1400" dirty="0" err="1">
                <a:solidFill>
                  <a:srgbClr val="000000"/>
                </a:solidFill>
              </a:rPr>
              <a:t>ưu</a:t>
            </a:r>
            <a:r>
              <a:rPr lang="en-US" altLang="en-US" sz="1400" dirty="0">
                <a:solidFill>
                  <a:srgbClr val="000000"/>
                </a:solidFill>
              </a:rPr>
              <a:t>	             	AASHTO T180</a:t>
            </a:r>
          </a:p>
          <a:p>
            <a:pPr eaLnBrk="1" hangingPunct="1">
              <a:spcBef>
                <a:spcPct val="5000"/>
              </a:spcBef>
              <a:buClr>
                <a:srgbClr val="FF0000"/>
              </a:buClr>
              <a:buFont typeface="Wingdings" pitchFamily="2" charset="2"/>
              <a:buNone/>
              <a:defRPr/>
            </a:pPr>
            <a:r>
              <a:rPr lang="en-US" altLang="en-US" sz="1400" dirty="0">
                <a:solidFill>
                  <a:srgbClr val="000000"/>
                </a:solidFill>
              </a:rPr>
              <a:t>	           </a:t>
            </a:r>
            <a:r>
              <a:rPr lang="en-US" altLang="en-US" sz="1400" dirty="0" err="1">
                <a:solidFill>
                  <a:srgbClr val="000000"/>
                </a:solidFill>
              </a:rPr>
              <a:t>Tạo</a:t>
            </a:r>
            <a:r>
              <a:rPr lang="en-US" altLang="en-US" sz="1400" dirty="0">
                <a:solidFill>
                  <a:srgbClr val="000000"/>
                </a:solidFill>
              </a:rPr>
              <a:t> </a:t>
            </a:r>
            <a:r>
              <a:rPr lang="en-US" altLang="en-US" sz="1400" dirty="0" err="1">
                <a:solidFill>
                  <a:srgbClr val="000000"/>
                </a:solidFill>
              </a:rPr>
              <a:t>mẫu</a:t>
            </a:r>
            <a:r>
              <a:rPr lang="en-US" altLang="en-US" sz="1400" dirty="0">
                <a:solidFill>
                  <a:srgbClr val="000000"/>
                </a:solidFill>
              </a:rPr>
              <a:t>  		ASTM D1632</a:t>
            </a:r>
          </a:p>
          <a:p>
            <a:pPr eaLnBrk="1" hangingPunct="1">
              <a:spcBef>
                <a:spcPct val="5000"/>
              </a:spcBef>
              <a:buClr>
                <a:srgbClr val="FF0000"/>
              </a:buClr>
              <a:buFont typeface="Wingdings" pitchFamily="2" charset="2"/>
              <a:buNone/>
              <a:defRPr/>
            </a:pPr>
            <a:r>
              <a:rPr lang="en-US" altLang="en-US" sz="1400" dirty="0">
                <a:solidFill>
                  <a:srgbClr val="000000"/>
                </a:solidFill>
              </a:rPr>
              <a:t>	           </a:t>
            </a:r>
            <a:r>
              <a:rPr lang="en-US" altLang="en-US" sz="1400" dirty="0" err="1">
                <a:solidFill>
                  <a:srgbClr val="000000"/>
                </a:solidFill>
              </a:rPr>
              <a:t>Thử</a:t>
            </a:r>
            <a:r>
              <a:rPr lang="en-US" altLang="en-US" sz="1400" dirty="0">
                <a:solidFill>
                  <a:srgbClr val="000000"/>
                </a:solidFill>
              </a:rPr>
              <a:t> </a:t>
            </a:r>
            <a:r>
              <a:rPr lang="en-US" altLang="en-US" sz="1400" dirty="0" err="1">
                <a:solidFill>
                  <a:srgbClr val="000000"/>
                </a:solidFill>
              </a:rPr>
              <a:t>cường</a:t>
            </a:r>
            <a:r>
              <a:rPr lang="en-US" altLang="en-US" sz="1400" dirty="0">
                <a:solidFill>
                  <a:srgbClr val="000000"/>
                </a:solidFill>
              </a:rPr>
              <a:t> </a:t>
            </a:r>
            <a:r>
              <a:rPr lang="en-US" altLang="en-US" sz="1400" dirty="0" err="1">
                <a:solidFill>
                  <a:srgbClr val="000000"/>
                </a:solidFill>
              </a:rPr>
              <a:t>độ</a:t>
            </a:r>
            <a:r>
              <a:rPr lang="en-US" altLang="en-US" sz="1400" dirty="0">
                <a:solidFill>
                  <a:srgbClr val="000000"/>
                </a:solidFill>
              </a:rPr>
              <a:t> </a:t>
            </a:r>
            <a:r>
              <a:rPr lang="en-US" altLang="en-US" sz="1400" dirty="0" err="1">
                <a:solidFill>
                  <a:srgbClr val="000000"/>
                </a:solidFill>
              </a:rPr>
              <a:t>nén</a:t>
            </a:r>
            <a:r>
              <a:rPr lang="en-US" altLang="en-US" sz="1400" dirty="0">
                <a:solidFill>
                  <a:srgbClr val="000000"/>
                </a:solidFill>
              </a:rPr>
              <a:t>   	ASTM D1633</a:t>
            </a:r>
          </a:p>
        </p:txBody>
      </p:sp>
      <p:pic>
        <p:nvPicPr>
          <p:cNvPr id="3" name="Picture 2">
            <a:extLst>
              <a:ext uri="{FF2B5EF4-FFF2-40B4-BE49-F238E27FC236}">
                <a16:creationId xmlns:a16="http://schemas.microsoft.com/office/drawing/2014/main" id="{E2CAFD5A-B77C-4490-AF10-60A04D01DF2B}"/>
              </a:ext>
            </a:extLst>
          </p:cNvPr>
          <p:cNvPicPr>
            <a:picLocks noChangeAspect="1"/>
          </p:cNvPicPr>
          <p:nvPr/>
        </p:nvPicPr>
        <p:blipFill>
          <a:blip r:embed="rId4"/>
          <a:stretch>
            <a:fillRect/>
          </a:stretch>
        </p:blipFill>
        <p:spPr>
          <a:xfrm>
            <a:off x="3303814" y="4394749"/>
            <a:ext cx="2924484" cy="1963887"/>
          </a:xfrm>
          <a:prstGeom prst="rect">
            <a:avLst/>
          </a:prstGeom>
        </p:spPr>
      </p:pic>
    </p:spTree>
    <p:extLst>
      <p:ext uri="{BB962C8B-B14F-4D97-AF65-F5344CB8AC3E}">
        <p14:creationId xmlns:p14="http://schemas.microsoft.com/office/powerpoint/2010/main" val="6811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06922" y="142739"/>
            <a:ext cx="11580283" cy="1045730"/>
          </a:xfrm>
        </p:spPr>
        <p:txBody>
          <a:bodyPr/>
          <a:lstStyle/>
          <a:p>
            <a:r>
              <a:rPr lang="en-GB" sz="3200" dirty="0" err="1">
                <a:solidFill>
                  <a:srgbClr val="000000"/>
                </a:solidFill>
              </a:rPr>
              <a:t>Dự</a:t>
            </a:r>
            <a:r>
              <a:rPr lang="en-GB" sz="3200" dirty="0">
                <a:solidFill>
                  <a:srgbClr val="000000"/>
                </a:solidFill>
              </a:rPr>
              <a:t> </a:t>
            </a:r>
            <a:r>
              <a:rPr lang="en-GB" sz="3200" dirty="0" err="1">
                <a:solidFill>
                  <a:srgbClr val="000000"/>
                </a:solidFill>
              </a:rPr>
              <a:t>án</a:t>
            </a:r>
            <a:r>
              <a:rPr lang="en-GB" sz="3200" dirty="0">
                <a:solidFill>
                  <a:srgbClr val="000000"/>
                </a:solidFill>
              </a:rPr>
              <a:t> </a:t>
            </a:r>
            <a:r>
              <a:rPr lang="en-GB" sz="3200" dirty="0" err="1">
                <a:solidFill>
                  <a:srgbClr val="000000"/>
                </a:solidFill>
              </a:rPr>
              <a:t>xây</a:t>
            </a:r>
            <a:r>
              <a:rPr lang="en-GB" sz="3200" dirty="0">
                <a:solidFill>
                  <a:srgbClr val="000000"/>
                </a:solidFill>
              </a:rPr>
              <a:t> </a:t>
            </a:r>
            <a:r>
              <a:rPr lang="en-GB" sz="3200" err="1">
                <a:solidFill>
                  <a:srgbClr val="000000"/>
                </a:solidFill>
              </a:rPr>
              <a:t>dựng</a:t>
            </a:r>
            <a:r>
              <a:rPr lang="en-GB" sz="3200">
                <a:solidFill>
                  <a:srgbClr val="000000"/>
                </a:solidFill>
              </a:rPr>
              <a:t> 4 tuyến đ</a:t>
            </a:r>
            <a:r>
              <a:rPr lang="vi-VN" sz="3200">
                <a:solidFill>
                  <a:srgbClr val="000000"/>
                </a:solidFill>
              </a:rPr>
              <a:t>ư</a:t>
            </a:r>
            <a:r>
              <a:rPr lang="en-US" sz="3200">
                <a:solidFill>
                  <a:srgbClr val="000000"/>
                </a:solidFill>
              </a:rPr>
              <a:t>ờng chính Thủ Thiêm</a:t>
            </a:r>
            <a:br>
              <a:rPr lang="en-GB" sz="3200">
                <a:solidFill>
                  <a:srgbClr val="000000"/>
                </a:solidFill>
              </a:rPr>
            </a:br>
            <a:endParaRPr lang="en-US" altLang="en-US" sz="3200" dirty="0"/>
          </a:p>
        </p:txBody>
      </p:sp>
      <p:sp>
        <p:nvSpPr>
          <p:cNvPr id="17411" name="Content Placeholder 4"/>
          <p:cNvSpPr>
            <a:spLocks noGrp="1"/>
          </p:cNvSpPr>
          <p:nvPr>
            <p:ph idx="1"/>
          </p:nvPr>
        </p:nvSpPr>
        <p:spPr>
          <a:xfrm>
            <a:off x="306922" y="1188469"/>
            <a:ext cx="5789078" cy="1294737"/>
          </a:xfrm>
        </p:spPr>
        <p:txBody>
          <a:bodyPr/>
          <a:lstStyle/>
          <a:p>
            <a:pPr marL="342900" lvl="1" indent="-342900">
              <a:spcBef>
                <a:spcPts val="0"/>
              </a:spcBef>
              <a:spcAft>
                <a:spcPts val="0"/>
              </a:spcAft>
              <a:buClr>
                <a:srgbClr val="FF0000"/>
              </a:buClr>
              <a:buSzPct val="100000"/>
              <a:buFont typeface="Arial" panose="020B0604020202020204" pitchFamily="34" charset="0"/>
              <a:buChar char="•"/>
              <a:defRPr/>
            </a:pPr>
            <a:r>
              <a:rPr lang="en-US" sz="2000" dirty="0" err="1">
                <a:solidFill>
                  <a:srgbClr val="000000"/>
                </a:solidFill>
                <a:ea typeface="+mn-ea"/>
                <a:cs typeface="+mn-cs"/>
              </a:rPr>
              <a:t>Thông</a:t>
            </a:r>
            <a:r>
              <a:rPr lang="en-US" sz="2000" dirty="0">
                <a:solidFill>
                  <a:srgbClr val="000000"/>
                </a:solidFill>
                <a:ea typeface="+mn-ea"/>
                <a:cs typeface="+mn-cs"/>
              </a:rPr>
              <a:t> tin </a:t>
            </a:r>
            <a:r>
              <a:rPr lang="en-US" sz="2000" dirty="0" err="1">
                <a:solidFill>
                  <a:srgbClr val="000000"/>
                </a:solidFill>
                <a:ea typeface="+mn-ea"/>
                <a:cs typeface="+mn-cs"/>
              </a:rPr>
              <a:t>dự</a:t>
            </a:r>
            <a:r>
              <a:rPr lang="en-US" sz="2000" dirty="0">
                <a:solidFill>
                  <a:srgbClr val="000000"/>
                </a:solidFill>
                <a:ea typeface="+mn-ea"/>
                <a:cs typeface="+mn-cs"/>
              </a:rPr>
              <a:t> </a:t>
            </a:r>
            <a:r>
              <a:rPr lang="en-US" sz="2000" dirty="0" err="1">
                <a:solidFill>
                  <a:srgbClr val="000000"/>
                </a:solidFill>
                <a:ea typeface="+mn-ea"/>
                <a:cs typeface="+mn-cs"/>
              </a:rPr>
              <a:t>án</a:t>
            </a:r>
            <a:endParaRPr lang="en-US" sz="2000" dirty="0">
              <a:solidFill>
                <a:srgbClr val="000000"/>
              </a:solidFill>
              <a:ea typeface="+mn-ea"/>
              <a:cs typeface="+mn-cs"/>
            </a:endParaRPr>
          </a:p>
          <a:p>
            <a:pPr marL="569913" lvl="1" indent="-277813">
              <a:spcBef>
                <a:spcPts val="0"/>
              </a:spcBef>
              <a:spcAft>
                <a:spcPts val="0"/>
              </a:spcAft>
              <a:buClr>
                <a:srgbClr val="FF0000"/>
              </a:buClr>
              <a:defRPr/>
            </a:pPr>
            <a:r>
              <a:rPr lang="en-US" sz="1800" dirty="0" err="1">
                <a:solidFill>
                  <a:srgbClr val="000000"/>
                </a:solidFill>
              </a:rPr>
              <a:t>Chủ</a:t>
            </a:r>
            <a:r>
              <a:rPr lang="en-US" sz="1800" dirty="0">
                <a:solidFill>
                  <a:srgbClr val="000000"/>
                </a:solidFill>
              </a:rPr>
              <a:t> </a:t>
            </a:r>
            <a:r>
              <a:rPr lang="en-US" sz="1800" dirty="0" err="1">
                <a:solidFill>
                  <a:srgbClr val="000000"/>
                </a:solidFill>
              </a:rPr>
              <a:t>đầu</a:t>
            </a:r>
            <a:r>
              <a:rPr lang="en-US" sz="1800" dirty="0">
                <a:solidFill>
                  <a:srgbClr val="000000"/>
                </a:solidFill>
              </a:rPr>
              <a:t> </a:t>
            </a:r>
            <a:r>
              <a:rPr lang="en-US" sz="1800" dirty="0" err="1">
                <a:solidFill>
                  <a:srgbClr val="000000"/>
                </a:solidFill>
              </a:rPr>
              <a:t>tư</a:t>
            </a:r>
            <a:r>
              <a:rPr lang="en-US" sz="1800">
                <a:solidFill>
                  <a:srgbClr val="000000"/>
                </a:solidFill>
              </a:rPr>
              <a:t>: Đại Quang Minh</a:t>
            </a:r>
          </a:p>
          <a:p>
            <a:pPr marL="569913" lvl="1" indent="-277813">
              <a:spcBef>
                <a:spcPts val="0"/>
              </a:spcBef>
              <a:spcAft>
                <a:spcPts val="0"/>
              </a:spcAft>
              <a:buClr>
                <a:srgbClr val="FF0000"/>
              </a:buClr>
              <a:defRPr/>
            </a:pPr>
            <a:r>
              <a:rPr lang="en-US" sz="1800">
                <a:solidFill>
                  <a:srgbClr val="000000"/>
                </a:solidFill>
              </a:rPr>
              <a:t>Hợp đồng: BT</a:t>
            </a:r>
          </a:p>
          <a:p>
            <a:pPr marL="569913" lvl="1" indent="-277813">
              <a:spcBef>
                <a:spcPts val="0"/>
              </a:spcBef>
              <a:spcAft>
                <a:spcPts val="0"/>
              </a:spcAft>
              <a:buClr>
                <a:srgbClr val="FF0000"/>
              </a:buClr>
              <a:defRPr/>
            </a:pPr>
            <a:r>
              <a:rPr lang="en-US" sz="1800">
                <a:solidFill>
                  <a:srgbClr val="000000"/>
                </a:solidFill>
              </a:rPr>
              <a:t>Xi măng xỉ lò cao theo TCVN 4316:2007</a:t>
            </a:r>
            <a:endParaRPr lang="en-US" sz="1800" dirty="0">
              <a:solidFill>
                <a:srgbClr val="000000"/>
              </a:solidFill>
            </a:endParaRPr>
          </a:p>
          <a:p>
            <a:pPr eaLnBrk="1" hangingPunct="1">
              <a:defRPr/>
            </a:pPr>
            <a:endParaRPr lang="en-US" sz="2000" dirty="0"/>
          </a:p>
        </p:txBody>
      </p:sp>
      <p:sp>
        <p:nvSpPr>
          <p:cNvPr id="19460" name="Date Placeholder 3"/>
          <p:cNvSpPr>
            <a:spLocks noGrp="1"/>
          </p:cNvSpPr>
          <p:nvPr>
            <p:ph type="dt" sz="quarter" idx="10"/>
          </p:nvPr>
        </p:nvSpPr>
        <p:spPr>
          <a:xfrm>
            <a:off x="9296401" y="6553201"/>
            <a:ext cx="771525" cy="252413"/>
          </a:xfrm>
        </p:spPr>
        <p:txBody>
          <a:bodyPr/>
          <a:lstStyle>
            <a:lvl1pPr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1pPr>
            <a:lvl2pPr marL="742950" indent="-28575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2pPr>
            <a:lvl3pPr marL="11430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3pPr>
            <a:lvl4pPr marL="16002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4pPr>
            <a:lvl5pPr marL="2057400" indent="-228600" algn="ctr" eaLnBrk="0"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200">
                <a:solidFill>
                  <a:schemeClr val="tx1"/>
                </a:solidFill>
                <a:latin typeface="Arial" charset="0"/>
              </a:defRPr>
            </a:lvl9pPr>
          </a:lstStyle>
          <a:p>
            <a:pPr algn="r">
              <a:defRPr/>
            </a:pPr>
            <a:fld id="{7E465FE9-9075-4352-8513-194972777623}" type="datetime1">
              <a:rPr lang="en-GB" sz="800"/>
              <a:pPr algn="r">
                <a:defRPr/>
              </a:pPr>
              <a:t>29/10/2021</a:t>
            </a:fld>
            <a:endParaRPr lang="en-GB" sz="800"/>
          </a:p>
        </p:txBody>
      </p:sp>
      <p:pic>
        <p:nvPicPr>
          <p:cNvPr id="2" name="Picture 1">
            <a:extLst>
              <a:ext uri="{FF2B5EF4-FFF2-40B4-BE49-F238E27FC236}">
                <a16:creationId xmlns:a16="http://schemas.microsoft.com/office/drawing/2014/main" id="{D7728846-24ED-4907-A931-E363C3E54A4C}"/>
              </a:ext>
            </a:extLst>
          </p:cNvPr>
          <p:cNvPicPr>
            <a:picLocks noChangeAspect="1"/>
          </p:cNvPicPr>
          <p:nvPr/>
        </p:nvPicPr>
        <p:blipFill>
          <a:blip r:embed="rId2"/>
          <a:stretch>
            <a:fillRect/>
          </a:stretch>
        </p:blipFill>
        <p:spPr>
          <a:xfrm>
            <a:off x="306922" y="3265943"/>
            <a:ext cx="7518685" cy="2633272"/>
          </a:xfrm>
          <a:prstGeom prst="rect">
            <a:avLst/>
          </a:prstGeom>
        </p:spPr>
      </p:pic>
      <p:pic>
        <p:nvPicPr>
          <p:cNvPr id="3" name="Picture 2">
            <a:extLst>
              <a:ext uri="{FF2B5EF4-FFF2-40B4-BE49-F238E27FC236}">
                <a16:creationId xmlns:a16="http://schemas.microsoft.com/office/drawing/2014/main" id="{D065C91F-B28E-48B3-9D68-8BC6EF36B12A}"/>
              </a:ext>
            </a:extLst>
          </p:cNvPr>
          <p:cNvPicPr>
            <a:picLocks noChangeAspect="1"/>
          </p:cNvPicPr>
          <p:nvPr/>
        </p:nvPicPr>
        <p:blipFill>
          <a:blip r:embed="rId3"/>
          <a:stretch>
            <a:fillRect/>
          </a:stretch>
        </p:blipFill>
        <p:spPr>
          <a:xfrm>
            <a:off x="8041940" y="998594"/>
            <a:ext cx="3775425" cy="2114238"/>
          </a:xfrm>
          <a:prstGeom prst="rect">
            <a:avLst/>
          </a:prstGeom>
        </p:spPr>
      </p:pic>
      <p:pic>
        <p:nvPicPr>
          <p:cNvPr id="4" name="Picture 3">
            <a:extLst>
              <a:ext uri="{FF2B5EF4-FFF2-40B4-BE49-F238E27FC236}">
                <a16:creationId xmlns:a16="http://schemas.microsoft.com/office/drawing/2014/main" id="{33CBDB12-80A4-42C7-8232-BDE206652900}"/>
              </a:ext>
            </a:extLst>
          </p:cNvPr>
          <p:cNvPicPr>
            <a:picLocks noChangeAspect="1"/>
          </p:cNvPicPr>
          <p:nvPr/>
        </p:nvPicPr>
        <p:blipFill>
          <a:blip r:embed="rId4"/>
          <a:stretch>
            <a:fillRect/>
          </a:stretch>
        </p:blipFill>
        <p:spPr>
          <a:xfrm>
            <a:off x="5182692" y="958785"/>
            <a:ext cx="2478023" cy="1754106"/>
          </a:xfrm>
          <a:prstGeom prst="rect">
            <a:avLst/>
          </a:prstGeom>
        </p:spPr>
      </p:pic>
      <p:pic>
        <p:nvPicPr>
          <p:cNvPr id="5" name="Picture 4">
            <a:extLst>
              <a:ext uri="{FF2B5EF4-FFF2-40B4-BE49-F238E27FC236}">
                <a16:creationId xmlns:a16="http://schemas.microsoft.com/office/drawing/2014/main" id="{29D7DF23-9999-4833-9EB9-A8F8F32E975E}"/>
              </a:ext>
            </a:extLst>
          </p:cNvPr>
          <p:cNvPicPr>
            <a:picLocks noChangeAspect="1"/>
          </p:cNvPicPr>
          <p:nvPr/>
        </p:nvPicPr>
        <p:blipFill>
          <a:blip r:embed="rId5"/>
          <a:stretch>
            <a:fillRect/>
          </a:stretch>
        </p:blipFill>
        <p:spPr>
          <a:xfrm>
            <a:off x="8041940" y="3745169"/>
            <a:ext cx="3716094" cy="1991986"/>
          </a:xfrm>
          <a:prstGeom prst="rect">
            <a:avLst/>
          </a:prstGeom>
        </p:spPr>
      </p:pic>
      <p:sp>
        <p:nvSpPr>
          <p:cNvPr id="6" name="TextBox 5">
            <a:extLst>
              <a:ext uri="{FF2B5EF4-FFF2-40B4-BE49-F238E27FC236}">
                <a16:creationId xmlns:a16="http://schemas.microsoft.com/office/drawing/2014/main" id="{19FF039F-8FBD-4C42-BC49-32B0F64A42BD}"/>
              </a:ext>
            </a:extLst>
          </p:cNvPr>
          <p:cNvSpPr txBox="1"/>
          <p:nvPr/>
        </p:nvSpPr>
        <p:spPr>
          <a:xfrm>
            <a:off x="306922" y="5899215"/>
            <a:ext cx="4190127" cy="276999"/>
          </a:xfrm>
          <a:prstGeom prst="rect">
            <a:avLst/>
          </a:prstGeom>
          <a:noFill/>
        </p:spPr>
        <p:txBody>
          <a:bodyPr wrap="square" rtlCol="0">
            <a:spAutoFit/>
          </a:bodyPr>
          <a:lstStyle/>
          <a:p>
            <a:r>
              <a:rPr lang="en-US" sz="1200"/>
              <a:t>Nguồn: Công ty CP TVTK GTVT Phía Nam - Tedisouth</a:t>
            </a:r>
          </a:p>
        </p:txBody>
      </p:sp>
    </p:spTree>
    <p:extLst>
      <p:ext uri="{BB962C8B-B14F-4D97-AF65-F5344CB8AC3E}">
        <p14:creationId xmlns:p14="http://schemas.microsoft.com/office/powerpoint/2010/main" val="1647986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06922" y="294417"/>
            <a:ext cx="11580283" cy="500062"/>
          </a:xfrm>
        </p:spPr>
        <p:txBody>
          <a:bodyPr/>
          <a:lstStyle/>
          <a:p>
            <a:r>
              <a:rPr lang="en-GB" sz="3200" b="1" err="1">
                <a:solidFill>
                  <a:srgbClr val="000000"/>
                </a:solidFill>
              </a:rPr>
              <a:t>Kết</a:t>
            </a:r>
            <a:r>
              <a:rPr lang="en-GB" sz="3200" b="1">
                <a:solidFill>
                  <a:srgbClr val="000000"/>
                </a:solidFill>
              </a:rPr>
              <a:t> luận:</a:t>
            </a:r>
            <a:endParaRPr lang="en-US" sz="3200" b="1" dirty="0"/>
          </a:p>
        </p:txBody>
      </p:sp>
      <p:sp>
        <p:nvSpPr>
          <p:cNvPr id="3" name="Rectangle 3"/>
          <p:cNvSpPr txBox="1">
            <a:spLocks noChangeArrowheads="1"/>
          </p:cNvSpPr>
          <p:nvPr/>
        </p:nvSpPr>
        <p:spPr bwMode="auto">
          <a:xfrm>
            <a:off x="384745" y="1154828"/>
            <a:ext cx="11422510" cy="388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0513" indent="-290513"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marL="342900" lvl="1" indent="-342900" algn="just" eaLnBrk="1" hangingPunct="1">
              <a:lnSpc>
                <a:spcPct val="120000"/>
              </a:lnSpc>
              <a:spcBef>
                <a:spcPts val="600"/>
              </a:spcBef>
              <a:buClr>
                <a:srgbClr val="FF0000"/>
              </a:buClr>
              <a:buSzPct val="100000"/>
              <a:buFont typeface="Arial" panose="020B0604020202020204" pitchFamily="34" charset="0"/>
              <a:buChar char="•"/>
              <a:defRPr/>
            </a:pPr>
            <a:r>
              <a:rPr lang="vi-VN" sz="2000" dirty="0">
                <a:solidFill>
                  <a:srgbClr val="000000"/>
                </a:solidFill>
                <a:latin typeface="+mn-lt"/>
                <a:cs typeface="+mn-cs"/>
              </a:rPr>
              <a:t>Phương </a:t>
            </a:r>
            <a:r>
              <a:rPr lang="vi-VN" sz="2000">
                <a:solidFill>
                  <a:srgbClr val="000000"/>
                </a:solidFill>
                <a:latin typeface="+mn-lt"/>
                <a:cs typeface="+mn-cs"/>
              </a:rPr>
              <a:t>pháp </a:t>
            </a:r>
            <a:r>
              <a:rPr lang="en-US" sz="2000">
                <a:solidFill>
                  <a:srgbClr val="000000"/>
                </a:solidFill>
                <a:latin typeface="+mn-lt"/>
                <a:cs typeface="+mn-cs"/>
              </a:rPr>
              <a:t>xử lý nền đất yếu bằng Trụ đất xi măng /Jet grouting </a:t>
            </a:r>
            <a:r>
              <a:rPr lang="vi-VN" sz="2000">
                <a:solidFill>
                  <a:srgbClr val="000000"/>
                </a:solidFill>
                <a:latin typeface="+mn-lt"/>
                <a:cs typeface="+mn-cs"/>
              </a:rPr>
              <a:t>giúp </a:t>
            </a:r>
            <a:r>
              <a:rPr lang="vi-VN" sz="2000" dirty="0">
                <a:solidFill>
                  <a:srgbClr val="000000"/>
                </a:solidFill>
                <a:latin typeface="+mn-lt"/>
                <a:cs typeface="+mn-cs"/>
              </a:rPr>
              <a:t>thi công dễ dàng và nhanh chóng hơn, hiệu quả của phương pháp này đã được chứng minh qua nhiều dự án</a:t>
            </a:r>
            <a:r>
              <a:rPr lang="vi-VN" sz="2000">
                <a:solidFill>
                  <a:srgbClr val="000000"/>
                </a:solidFill>
                <a:latin typeface="+mn-lt"/>
                <a:cs typeface="+mn-cs"/>
              </a:rPr>
              <a:t>. </a:t>
            </a:r>
            <a:endParaRPr lang="en-US" sz="2000">
              <a:solidFill>
                <a:srgbClr val="000000"/>
              </a:solidFill>
              <a:latin typeface="+mn-lt"/>
              <a:cs typeface="+mn-cs"/>
            </a:endParaRPr>
          </a:p>
          <a:p>
            <a:pPr marL="342900" lvl="1" indent="-342900" algn="just" eaLnBrk="1" hangingPunct="1">
              <a:lnSpc>
                <a:spcPct val="120000"/>
              </a:lnSpc>
              <a:spcBef>
                <a:spcPts val="600"/>
              </a:spcBef>
              <a:buClr>
                <a:srgbClr val="FF0000"/>
              </a:buClr>
              <a:buSzPct val="100000"/>
              <a:buFont typeface="Arial" panose="020B0604020202020204" pitchFamily="34" charset="0"/>
              <a:buChar char="•"/>
              <a:defRPr/>
            </a:pPr>
            <a:endParaRPr lang="vi-VN" sz="2000" dirty="0">
              <a:solidFill>
                <a:srgbClr val="000000"/>
              </a:solidFill>
              <a:latin typeface="+mn-lt"/>
              <a:cs typeface="+mn-cs"/>
            </a:endParaRPr>
          </a:p>
          <a:p>
            <a:pPr marL="342900" lvl="1" indent="-342900" algn="just" eaLnBrk="1" hangingPunct="1">
              <a:lnSpc>
                <a:spcPct val="120000"/>
              </a:lnSpc>
              <a:spcBef>
                <a:spcPts val="600"/>
              </a:spcBef>
              <a:buClr>
                <a:srgbClr val="FF0000"/>
              </a:buClr>
              <a:buSzPct val="100000"/>
              <a:buFont typeface="Arial" panose="020B0604020202020204" pitchFamily="34" charset="0"/>
              <a:buChar char="•"/>
              <a:defRPr/>
            </a:pPr>
            <a:r>
              <a:rPr lang="vi-VN" sz="2000" dirty="0">
                <a:solidFill>
                  <a:srgbClr val="000000"/>
                </a:solidFill>
                <a:latin typeface="+mn-lt"/>
                <a:cs typeface="+mn-cs"/>
              </a:rPr>
              <a:t>Với cùng một yêu cầu </a:t>
            </a:r>
            <a:r>
              <a:rPr lang="vi-VN" sz="2000">
                <a:solidFill>
                  <a:srgbClr val="000000"/>
                </a:solidFill>
                <a:latin typeface="+mn-lt"/>
                <a:cs typeface="+mn-cs"/>
              </a:rPr>
              <a:t>kỹ thuật</a:t>
            </a:r>
            <a:r>
              <a:rPr lang="en-US" sz="2000">
                <a:solidFill>
                  <a:srgbClr val="000000"/>
                </a:solidFill>
                <a:latin typeface="+mn-lt"/>
                <a:cs typeface="+mn-cs"/>
              </a:rPr>
              <a:t> cho Trụ đất xi măng</a:t>
            </a:r>
            <a:r>
              <a:rPr lang="vi-VN" sz="2000">
                <a:solidFill>
                  <a:srgbClr val="000000"/>
                </a:solidFill>
                <a:latin typeface="+mn-lt"/>
                <a:cs typeface="+mn-cs"/>
              </a:rPr>
              <a:t>, </a:t>
            </a:r>
            <a:r>
              <a:rPr lang="en-US" sz="2000">
                <a:solidFill>
                  <a:srgbClr val="000000"/>
                </a:solidFill>
                <a:latin typeface="+mn-lt"/>
                <a:cs typeface="+mn-cs"/>
              </a:rPr>
              <a:t>xi măng xỉ lò cao TCVN 4316:2007 </a:t>
            </a:r>
            <a:r>
              <a:rPr lang="vi-VN" sz="2000">
                <a:solidFill>
                  <a:srgbClr val="000000"/>
                </a:solidFill>
                <a:latin typeface="+mn-lt"/>
                <a:cs typeface="+mn-cs"/>
              </a:rPr>
              <a:t>mang </a:t>
            </a:r>
            <a:r>
              <a:rPr lang="vi-VN" sz="2000" dirty="0">
                <a:solidFill>
                  <a:srgbClr val="000000"/>
                </a:solidFill>
                <a:latin typeface="+mn-lt"/>
                <a:cs typeface="+mn-cs"/>
              </a:rPr>
              <a:t>lại lợi ích kinh tế nhiều hơn so với xi măng PCB40 </a:t>
            </a:r>
            <a:r>
              <a:rPr lang="vi-VN" sz="2000">
                <a:solidFill>
                  <a:srgbClr val="000000"/>
                </a:solidFill>
                <a:latin typeface="+mn-lt"/>
                <a:cs typeface="+mn-cs"/>
              </a:rPr>
              <a:t>thông thường. </a:t>
            </a:r>
            <a:endParaRPr lang="en-US" sz="2000">
              <a:solidFill>
                <a:srgbClr val="000000"/>
              </a:solidFill>
              <a:latin typeface="+mn-lt"/>
              <a:cs typeface="+mn-cs"/>
            </a:endParaRPr>
          </a:p>
          <a:p>
            <a:pPr marL="342900" lvl="1" indent="-342900" algn="just" eaLnBrk="1" hangingPunct="1">
              <a:lnSpc>
                <a:spcPct val="120000"/>
              </a:lnSpc>
              <a:spcBef>
                <a:spcPts val="600"/>
              </a:spcBef>
              <a:buClr>
                <a:srgbClr val="FF0000"/>
              </a:buClr>
              <a:buSzPct val="100000"/>
              <a:buFont typeface="Arial" panose="020B0604020202020204" pitchFamily="34" charset="0"/>
              <a:buChar char="•"/>
              <a:defRPr/>
            </a:pPr>
            <a:endParaRPr lang="vi-VN" sz="2000" dirty="0">
              <a:solidFill>
                <a:srgbClr val="000000"/>
              </a:solidFill>
              <a:latin typeface="+mn-lt"/>
              <a:cs typeface="+mn-cs"/>
            </a:endParaRPr>
          </a:p>
          <a:p>
            <a:pPr marL="342900" lvl="1" indent="-342900" algn="just" eaLnBrk="1" hangingPunct="1">
              <a:lnSpc>
                <a:spcPct val="120000"/>
              </a:lnSpc>
              <a:spcBef>
                <a:spcPts val="600"/>
              </a:spcBef>
              <a:buClr>
                <a:srgbClr val="FF0000"/>
              </a:buClr>
              <a:buSzPct val="100000"/>
              <a:buFont typeface="Arial" panose="020B0604020202020204" pitchFamily="34" charset="0"/>
              <a:buChar char="•"/>
              <a:defRPr/>
            </a:pPr>
            <a:r>
              <a:rPr lang="en-US" sz="2000">
                <a:solidFill>
                  <a:srgbClr val="000000"/>
                </a:solidFill>
                <a:latin typeface="+mn-lt"/>
                <a:cs typeface="+mn-cs"/>
              </a:rPr>
              <a:t>Với CPĐD gia cố xi măng và Lớp Đệm cát gia cố xi măng, </a:t>
            </a:r>
            <a:r>
              <a:rPr lang="en-US" sz="2000">
                <a:solidFill>
                  <a:srgbClr val="000000"/>
                </a:solidFill>
              </a:rPr>
              <a:t>xi măng xỉ lò cao TCVN 4316:2007</a:t>
            </a:r>
            <a:r>
              <a:rPr lang="en-US" sz="2000">
                <a:solidFill>
                  <a:srgbClr val="000000"/>
                </a:solidFill>
                <a:latin typeface="+mn-lt"/>
                <a:cs typeface="+mn-cs"/>
              </a:rPr>
              <a:t> </a:t>
            </a:r>
            <a:r>
              <a:rPr lang="vi-VN" sz="2000">
                <a:solidFill>
                  <a:srgbClr val="000000"/>
                </a:solidFill>
                <a:latin typeface="+mn-lt"/>
                <a:cs typeface="+mn-cs"/>
              </a:rPr>
              <a:t> </a:t>
            </a:r>
            <a:r>
              <a:rPr lang="en-US" sz="2000">
                <a:solidFill>
                  <a:srgbClr val="000000"/>
                </a:solidFill>
                <a:latin typeface="+mn-lt"/>
                <a:cs typeface="+mn-cs"/>
              </a:rPr>
              <a:t>đáp ứng đầy đủ yêu cầu c</a:t>
            </a:r>
            <a:r>
              <a:rPr lang="vi-VN" sz="2000">
                <a:solidFill>
                  <a:srgbClr val="000000"/>
                </a:solidFill>
                <a:latin typeface="+mn-lt"/>
                <a:cs typeface="+mn-cs"/>
              </a:rPr>
              <a:t>ư</a:t>
            </a:r>
            <a:r>
              <a:rPr lang="en-US" sz="2000">
                <a:solidFill>
                  <a:srgbClr val="000000"/>
                </a:solidFill>
                <a:latin typeface="+mn-lt"/>
                <a:cs typeface="+mn-cs"/>
              </a:rPr>
              <a:t>ờng độ và </a:t>
            </a:r>
            <a:r>
              <a:rPr lang="vi-VN" sz="2000">
                <a:solidFill>
                  <a:srgbClr val="000000"/>
                </a:solidFill>
                <a:latin typeface="+mn-lt"/>
                <a:cs typeface="+mn-cs"/>
              </a:rPr>
              <a:t>có </a:t>
            </a:r>
            <a:r>
              <a:rPr lang="vi-VN" sz="2000" dirty="0">
                <a:solidFill>
                  <a:srgbClr val="000000"/>
                </a:solidFill>
                <a:latin typeface="+mn-lt"/>
                <a:cs typeface="+mn-cs"/>
              </a:rPr>
              <a:t>tính công tác dài hơn giúp cho quá trình vận chuyển và thi công được an toàn và dễ kiểm soát hơn</a:t>
            </a:r>
            <a:r>
              <a:rPr lang="vi-VN" sz="2000">
                <a:solidFill>
                  <a:srgbClr val="000000"/>
                </a:solidFill>
                <a:latin typeface="+mn-lt"/>
                <a:cs typeface="+mn-cs"/>
              </a:rPr>
              <a:t>. </a:t>
            </a:r>
            <a:endParaRPr lang="en-US" sz="2000">
              <a:solidFill>
                <a:srgbClr val="000000"/>
              </a:solidFill>
              <a:latin typeface="+mn-lt"/>
              <a:cs typeface="+mn-cs"/>
            </a:endParaRPr>
          </a:p>
          <a:p>
            <a:pPr marL="342900" lvl="1" indent="-342900" algn="just" eaLnBrk="1" hangingPunct="1">
              <a:lnSpc>
                <a:spcPct val="120000"/>
              </a:lnSpc>
              <a:spcBef>
                <a:spcPts val="600"/>
              </a:spcBef>
              <a:buClr>
                <a:srgbClr val="FF0000"/>
              </a:buClr>
              <a:buSzPct val="100000"/>
              <a:buFont typeface="Arial" panose="020B0604020202020204" pitchFamily="34" charset="0"/>
              <a:buChar char="•"/>
              <a:defRPr/>
            </a:pPr>
            <a:endParaRPr lang="en-US" sz="2000">
              <a:solidFill>
                <a:srgbClr val="000000"/>
              </a:solidFill>
              <a:latin typeface="+mn-lt"/>
              <a:cs typeface="+mn-cs"/>
            </a:endParaRPr>
          </a:p>
          <a:p>
            <a:pPr marL="342900" lvl="1" indent="-342900" algn="just" eaLnBrk="1" hangingPunct="1">
              <a:lnSpc>
                <a:spcPct val="120000"/>
              </a:lnSpc>
              <a:spcBef>
                <a:spcPts val="600"/>
              </a:spcBef>
              <a:buClr>
                <a:srgbClr val="FF0000"/>
              </a:buClr>
              <a:buSzPct val="100000"/>
              <a:buFont typeface="Arial" panose="020B0604020202020204" pitchFamily="34" charset="0"/>
              <a:buChar char="•"/>
              <a:defRPr/>
            </a:pPr>
            <a:r>
              <a:rPr lang="en-US" sz="2000">
                <a:solidFill>
                  <a:srgbClr val="000000"/>
                </a:solidFill>
                <a:latin typeface="+mn-lt"/>
                <a:cs typeface="+mn-cs"/>
              </a:rPr>
              <a:t>Xi măng xỉ lò cao PCB</a:t>
            </a:r>
            <a:r>
              <a:rPr lang="en-US" sz="2000" baseline="-25000">
                <a:solidFill>
                  <a:srgbClr val="000000"/>
                </a:solidFill>
                <a:latin typeface="+mn-lt"/>
                <a:cs typeface="+mn-cs"/>
              </a:rPr>
              <a:t>BFS</a:t>
            </a:r>
            <a:r>
              <a:rPr lang="en-US" sz="2000">
                <a:solidFill>
                  <a:srgbClr val="000000"/>
                </a:solidFill>
                <a:latin typeface="+mn-lt"/>
                <a:cs typeface="+mn-cs"/>
              </a:rPr>
              <a:t>40/50 (TCVN 4316:2007), bổ sung thêm khả năng kháng lại các tác nhân xâm thực so với xi măng PC hoặc PCB thông th</a:t>
            </a:r>
            <a:r>
              <a:rPr lang="vi-VN" sz="2000">
                <a:solidFill>
                  <a:srgbClr val="000000"/>
                </a:solidFill>
                <a:latin typeface="+mn-lt"/>
                <a:cs typeface="+mn-cs"/>
              </a:rPr>
              <a:t>ư</a:t>
            </a:r>
            <a:r>
              <a:rPr lang="en-US" sz="2000">
                <a:solidFill>
                  <a:srgbClr val="000000"/>
                </a:solidFill>
                <a:latin typeface="+mn-lt"/>
                <a:cs typeface="+mn-cs"/>
              </a:rPr>
              <a:t>ờng.</a:t>
            </a:r>
            <a:endParaRPr lang="vi-VN" sz="2000" dirty="0">
              <a:solidFill>
                <a:srgbClr val="000000"/>
              </a:solidFill>
              <a:latin typeface="+mn-lt"/>
              <a:cs typeface="+mn-cs"/>
            </a:endParaRPr>
          </a:p>
          <a:p>
            <a:pPr algn="just">
              <a:lnSpc>
                <a:spcPct val="120000"/>
              </a:lnSpc>
              <a:spcBef>
                <a:spcPts val="600"/>
              </a:spcBef>
              <a:spcAft>
                <a:spcPts val="600"/>
              </a:spcAft>
              <a:buClr>
                <a:srgbClr val="FF0000"/>
              </a:buClr>
              <a:buSzPct val="90000"/>
              <a:buNone/>
            </a:pPr>
            <a:endParaRPr lang="en-GB" altLang="en-US" dirty="0">
              <a:solidFill>
                <a:srgbClr val="000000"/>
              </a:solidFill>
              <a:sym typeface="Symbol" pitchFamily="18" charset="2"/>
            </a:endParaRPr>
          </a:p>
        </p:txBody>
      </p:sp>
    </p:spTree>
    <p:extLst>
      <p:ext uri="{BB962C8B-B14F-4D97-AF65-F5344CB8AC3E}">
        <p14:creationId xmlns:p14="http://schemas.microsoft.com/office/powerpoint/2010/main" val="4159956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701223-031D-497A-8DF0-486D0A02F46D}"/>
              </a:ext>
            </a:extLst>
          </p:cNvPr>
          <p:cNvSpPr/>
          <p:nvPr/>
        </p:nvSpPr>
        <p:spPr>
          <a:xfrm>
            <a:off x="945843" y="1308112"/>
            <a:ext cx="10672996" cy="1862048"/>
          </a:xfrm>
          <a:prstGeom prst="rect">
            <a:avLst/>
          </a:prstGeom>
          <a:noFill/>
        </p:spPr>
        <p:txBody>
          <a:bodyPr wrap="square" lIns="91440" tIns="45720" rIns="91440" bIns="45720">
            <a:spAutoFit/>
          </a:bodyPr>
          <a:lstStyle/>
          <a:p>
            <a:pPr algn="ctr"/>
            <a:r>
              <a:rPr lang="en-US" sz="11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 !</a:t>
            </a:r>
          </a:p>
        </p:txBody>
      </p:sp>
      <p:sp>
        <p:nvSpPr>
          <p:cNvPr id="7" name="Content Placeholder 3">
            <a:extLst>
              <a:ext uri="{FF2B5EF4-FFF2-40B4-BE49-F238E27FC236}">
                <a16:creationId xmlns:a16="http://schemas.microsoft.com/office/drawing/2014/main" id="{07724431-52D2-4728-A046-7E4DEC1E7A59}"/>
              </a:ext>
            </a:extLst>
          </p:cNvPr>
          <p:cNvSpPr txBox="1">
            <a:spLocks/>
          </p:cNvSpPr>
          <p:nvPr/>
        </p:nvSpPr>
        <p:spPr>
          <a:xfrm>
            <a:off x="1726105" y="3414271"/>
            <a:ext cx="6833969" cy="2753751"/>
          </a:xfrm>
          <a:prstGeom prst="rect">
            <a:avLst/>
          </a:prstGeom>
        </p:spPr>
        <p:txBody>
          <a:bodyPr/>
          <a:lstStyle>
            <a:lvl1pPr marL="342913" indent="-3429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78" indent="-28576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44" indent="-228609"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60" indent="-22860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78" indent="-22860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96"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13"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29"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45" indent="-228609" algn="l" defTabSz="91443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defRPr/>
            </a:pPr>
            <a:r>
              <a:rPr lang="en-US" sz="2000" b="1" u="sng"/>
              <a:t>Thông tin liên hệ:</a:t>
            </a:r>
          </a:p>
          <a:p>
            <a:pPr marL="0" indent="0">
              <a:buClr>
                <a:srgbClr val="FF0000"/>
              </a:buClr>
              <a:buNone/>
              <a:defRPr/>
            </a:pPr>
            <a:r>
              <a:rPr lang="en-US" sz="2000"/>
              <a:t>Nguyễn Đăng Khoa</a:t>
            </a:r>
          </a:p>
          <a:p>
            <a:pPr marL="0" indent="0">
              <a:buClr>
                <a:srgbClr val="FF0000"/>
              </a:buClr>
              <a:buNone/>
              <a:defRPr/>
            </a:pPr>
            <a:r>
              <a:rPr lang="en-US" sz="2000"/>
              <a:t>Technical Marketing Manager – INSEE Việt Nam</a:t>
            </a:r>
          </a:p>
          <a:p>
            <a:pPr>
              <a:buClr>
                <a:srgbClr val="FF0000"/>
              </a:buClr>
              <a:defRPr/>
            </a:pPr>
            <a:r>
              <a:rPr lang="en-US" sz="2000"/>
              <a:t>Phone: +84 901.866.883</a:t>
            </a:r>
          </a:p>
          <a:p>
            <a:pPr>
              <a:buClr>
                <a:srgbClr val="FF0000"/>
              </a:buClr>
              <a:defRPr/>
            </a:pPr>
            <a:r>
              <a:rPr lang="en-US" sz="2000"/>
              <a:t>Email:  </a:t>
            </a:r>
            <a:r>
              <a:rPr lang="en-US" sz="2000">
                <a:solidFill>
                  <a:srgbClr val="0070C0"/>
                </a:solidFill>
                <a:hlinkClick r:id="rId2">
                  <a:extLst>
                    <a:ext uri="{A12FA001-AC4F-418D-AE19-62706E023703}">
                      <ahyp:hlinkClr xmlns:ahyp="http://schemas.microsoft.com/office/drawing/2018/hyperlinkcolor" val="tx"/>
                    </a:ext>
                  </a:extLst>
                </a:hlinkClick>
              </a:rPr>
              <a:t>khoa.dang.nguyen@siamcitycement.com</a:t>
            </a:r>
            <a:endParaRPr lang="en-US" sz="2000">
              <a:solidFill>
                <a:srgbClr val="0070C0"/>
              </a:solidFill>
            </a:endParaRPr>
          </a:p>
          <a:p>
            <a:pPr marL="0" indent="0">
              <a:buClr>
                <a:srgbClr val="FF0000"/>
              </a:buClr>
              <a:buNone/>
              <a:defRPr/>
            </a:pPr>
            <a:r>
              <a:rPr lang="en-US" sz="2000">
                <a:solidFill>
                  <a:srgbClr val="0070C0"/>
                </a:solidFill>
              </a:rPr>
              <a:t>                 </a:t>
            </a:r>
            <a:r>
              <a:rPr lang="en-US" sz="2000">
                <a:solidFill>
                  <a:srgbClr val="0070C0"/>
                </a:solidFill>
                <a:hlinkClick r:id="rId3">
                  <a:extLst>
                    <a:ext uri="{A12FA001-AC4F-418D-AE19-62706E023703}">
                      <ahyp:hlinkClr xmlns:ahyp="http://schemas.microsoft.com/office/drawing/2018/hyperlinkcolor" val="tx"/>
                    </a:ext>
                  </a:extLst>
                </a:hlinkClick>
              </a:rPr>
              <a:t>khoanguyenbk@gmail.com</a:t>
            </a:r>
            <a:endParaRPr lang="en-US" sz="2000">
              <a:solidFill>
                <a:srgbClr val="0070C0"/>
              </a:solidFill>
            </a:endParaRPr>
          </a:p>
          <a:p>
            <a:pPr marL="0" indent="0">
              <a:buClr>
                <a:srgbClr val="FF0000"/>
              </a:buClr>
              <a:buNone/>
              <a:defRPr/>
            </a:pPr>
            <a:endParaRPr lang="en-GB" sz="2000"/>
          </a:p>
          <a:p>
            <a:endParaRPr lang="en-US" sz="2000" dirty="0"/>
          </a:p>
        </p:txBody>
      </p:sp>
    </p:spTree>
    <p:extLst>
      <p:ext uri="{BB962C8B-B14F-4D97-AF65-F5344CB8AC3E}">
        <p14:creationId xmlns:p14="http://schemas.microsoft.com/office/powerpoint/2010/main" val="67926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287248" y="181779"/>
            <a:ext cx="11608893" cy="762000"/>
          </a:xfrm>
        </p:spPr>
        <p:txBody>
          <a:bodyPr/>
          <a:lstStyle/>
          <a:p>
            <a:r>
              <a:rPr lang="en-US" altLang="en-US" sz="3000">
                <a:highlight>
                  <a:srgbClr val="FFFFFF"/>
                </a:highlight>
                <a:latin typeface="Arial" charset="0"/>
                <a:cs typeface="Arial" charset="0"/>
              </a:rPr>
              <a:t>Các ứng dụng dùng xi măng </a:t>
            </a:r>
            <a:br>
              <a:rPr lang="en-US" altLang="en-US" sz="3000">
                <a:highlight>
                  <a:srgbClr val="FFFFFF"/>
                </a:highlight>
                <a:latin typeface="Arial" charset="0"/>
                <a:cs typeface="Arial" charset="0"/>
              </a:rPr>
            </a:br>
            <a:r>
              <a:rPr lang="en-US" altLang="en-US" sz="3000">
                <a:highlight>
                  <a:srgbClr val="FFFFFF"/>
                </a:highlight>
                <a:latin typeface="Arial" charset="0"/>
                <a:cs typeface="Arial" charset="0"/>
              </a:rPr>
              <a:t>gia cố nền đất yếu công trình giao thông</a:t>
            </a:r>
            <a:endParaRPr lang="en-US" altLang="en-US" sz="3000" dirty="0">
              <a:highlight>
                <a:srgbClr val="FFFFFF"/>
              </a:highlight>
            </a:endParaRPr>
          </a:p>
        </p:txBody>
      </p:sp>
      <p:pic>
        <p:nvPicPr>
          <p:cNvPr id="6"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243" y="1119192"/>
            <a:ext cx="4738687" cy="482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9"/>
          <p:cNvSpPr>
            <a:spLocks/>
          </p:cNvSpPr>
          <p:nvPr/>
        </p:nvSpPr>
        <p:spPr bwMode="auto">
          <a:xfrm>
            <a:off x="10905929" y="4189416"/>
            <a:ext cx="222250" cy="1671638"/>
          </a:xfrm>
          <a:prstGeom prst="rightBrace">
            <a:avLst>
              <a:gd name="adj1" fmla="val 78634"/>
              <a:gd name="adj2" fmla="val 50000"/>
            </a:avLst>
          </a:prstGeom>
          <a:noFill/>
          <a:ln w="254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defRPr/>
            </a:pPr>
            <a:endParaRPr lang="en-US" sz="1600" kern="0">
              <a:solidFill>
                <a:sysClr val="windowText" lastClr="000000"/>
              </a:solidFill>
            </a:endParaRPr>
          </a:p>
        </p:txBody>
      </p:sp>
      <p:sp>
        <p:nvSpPr>
          <p:cNvPr id="8" name="Text Box 11"/>
          <p:cNvSpPr txBox="1">
            <a:spLocks noChangeArrowheads="1"/>
          </p:cNvSpPr>
          <p:nvPr/>
        </p:nvSpPr>
        <p:spPr bwMode="auto">
          <a:xfrm>
            <a:off x="11013879" y="2443961"/>
            <a:ext cx="1164099" cy="5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b="0" kern="0" dirty="0">
                <a:solidFill>
                  <a:srgbClr val="000000"/>
                </a:solidFill>
              </a:rPr>
              <a:t>KẾT CẤU ĐƯỜNG</a:t>
            </a:r>
          </a:p>
        </p:txBody>
      </p:sp>
      <p:sp>
        <p:nvSpPr>
          <p:cNvPr id="9" name="Text Box 12"/>
          <p:cNvSpPr txBox="1">
            <a:spLocks noChangeArrowheads="1"/>
          </p:cNvSpPr>
          <p:nvPr/>
        </p:nvSpPr>
        <p:spPr bwMode="auto">
          <a:xfrm>
            <a:off x="11059090" y="4039609"/>
            <a:ext cx="1132910" cy="132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b="0" kern="0" dirty="0">
                <a:solidFill>
                  <a:srgbClr val="000000"/>
                </a:solidFill>
              </a:rPr>
              <a:t>GIA CỐ ĐẤT YẾU BẰNG </a:t>
            </a:r>
            <a:r>
              <a:rPr lang="en-US" sz="1600" b="0" kern="0" dirty="0">
                <a:solidFill>
                  <a:srgbClr val="FF0000"/>
                </a:solidFill>
              </a:rPr>
              <a:t>CỌC CDM</a:t>
            </a:r>
          </a:p>
        </p:txBody>
      </p:sp>
      <p:grpSp>
        <p:nvGrpSpPr>
          <p:cNvPr id="10" name="Group 19"/>
          <p:cNvGrpSpPr>
            <a:grpSpLocks/>
          </p:cNvGrpSpPr>
          <p:nvPr/>
        </p:nvGrpSpPr>
        <p:grpSpPr bwMode="auto">
          <a:xfrm>
            <a:off x="3318483" y="3437507"/>
            <a:ext cx="3277189" cy="1201738"/>
            <a:chOff x="246" y="2296"/>
            <a:chExt cx="1837" cy="757"/>
          </a:xfrm>
        </p:grpSpPr>
        <p:sp>
          <p:nvSpPr>
            <p:cNvPr id="11" name="Text Box 10"/>
            <p:cNvSpPr txBox="1">
              <a:spLocks noChangeArrowheads="1"/>
            </p:cNvSpPr>
            <p:nvPr/>
          </p:nvSpPr>
          <p:spPr bwMode="auto">
            <a:xfrm>
              <a:off x="246" y="2296"/>
              <a:ext cx="1272" cy="757"/>
            </a:xfrm>
            <a:prstGeom prst="rect">
              <a:avLst/>
            </a:prstGeom>
            <a:no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800" b="0" kern="0" dirty="0" err="1"/>
                <a:t>Đệm</a:t>
              </a:r>
              <a:r>
                <a:rPr lang="en-US" sz="1800" b="0" kern="0" dirty="0"/>
                <a:t> </a:t>
              </a:r>
              <a:r>
                <a:rPr lang="en-US" sz="1800" b="0" kern="0" dirty="0" err="1"/>
                <a:t>cát</a:t>
              </a:r>
              <a:r>
                <a:rPr lang="en-US" sz="1800" b="0" kern="0" dirty="0"/>
                <a:t> </a:t>
              </a:r>
              <a:r>
                <a:rPr lang="en-US" sz="1800" b="0" kern="0" dirty="0" err="1"/>
                <a:t>gia</a:t>
              </a:r>
              <a:r>
                <a:rPr lang="en-US" sz="1800" b="0" kern="0" dirty="0"/>
                <a:t> </a:t>
              </a:r>
              <a:r>
                <a:rPr lang="en-US" sz="1800" b="0" kern="0" dirty="0" err="1"/>
                <a:t>cố</a:t>
              </a:r>
              <a:r>
                <a:rPr lang="en-US" sz="1800" b="0" kern="0" dirty="0"/>
                <a:t> xi </a:t>
              </a:r>
              <a:r>
                <a:rPr lang="en-US" sz="1800" b="0" kern="0" dirty="0" err="1"/>
                <a:t>măng</a:t>
              </a:r>
              <a:r>
                <a:rPr lang="en-US" sz="1800" b="0" kern="0" dirty="0"/>
                <a:t> – </a:t>
              </a:r>
              <a:r>
                <a:rPr lang="en-US" sz="1800" b="0" kern="0" dirty="0" err="1"/>
                <a:t>phân</a:t>
              </a:r>
              <a:r>
                <a:rPr lang="en-US" sz="1800" b="0" kern="0" dirty="0"/>
                <a:t> </a:t>
              </a:r>
              <a:r>
                <a:rPr lang="en-US" sz="1800" b="0" kern="0" dirty="0" err="1"/>
                <a:t>bố</a:t>
              </a:r>
              <a:r>
                <a:rPr lang="en-US" sz="1800" b="0" kern="0" dirty="0"/>
                <a:t> </a:t>
              </a:r>
              <a:r>
                <a:rPr lang="en-US" sz="1800" b="0" kern="0" dirty="0" err="1"/>
                <a:t>đều</a:t>
              </a:r>
              <a:r>
                <a:rPr lang="en-US" sz="1800" b="0" kern="0" dirty="0"/>
                <a:t> </a:t>
              </a:r>
              <a:r>
                <a:rPr lang="en-US" sz="1800" b="0" kern="0" dirty="0" err="1"/>
                <a:t>tải</a:t>
              </a:r>
              <a:r>
                <a:rPr lang="en-US" sz="1800" b="0" kern="0" dirty="0"/>
                <a:t> </a:t>
              </a:r>
              <a:r>
                <a:rPr lang="en-US" sz="1800" b="0" kern="0" dirty="0" err="1"/>
                <a:t>trọng</a:t>
              </a:r>
              <a:r>
                <a:rPr lang="en-US" sz="1800" b="0" kern="0" dirty="0"/>
                <a:t> </a:t>
              </a:r>
              <a:r>
                <a:rPr lang="en-US" sz="1800" b="0" kern="0" err="1"/>
                <a:t>lên</a:t>
              </a:r>
              <a:r>
                <a:rPr lang="en-US" sz="1800" b="0" kern="0"/>
                <a:t> trụ đất xi măng</a:t>
              </a:r>
              <a:endParaRPr lang="en-US" sz="1800" b="0" kern="0" dirty="0"/>
            </a:p>
          </p:txBody>
        </p:sp>
        <p:cxnSp>
          <p:nvCxnSpPr>
            <p:cNvPr id="12" name="Straight Connector 32"/>
            <p:cNvCxnSpPr>
              <a:cxnSpLocks noChangeShapeType="1"/>
            </p:cNvCxnSpPr>
            <p:nvPr/>
          </p:nvCxnSpPr>
          <p:spPr bwMode="auto">
            <a:xfrm>
              <a:off x="1518" y="2659"/>
              <a:ext cx="565" cy="0"/>
            </a:xfrm>
            <a:prstGeom prst="line">
              <a:avLst/>
            </a:prstGeom>
            <a:noFill/>
            <a:ln w="76200" algn="ctr">
              <a:solidFill>
                <a:srgbClr val="000000"/>
              </a:solidFill>
              <a:round/>
              <a:headEnd/>
              <a:tailEnd type="arrow" w="med" len="med"/>
            </a:ln>
            <a:extLst>
              <a:ext uri="{909E8E84-426E-40DD-AFC4-6F175D3DCCD1}">
                <a14:hiddenFill xmlns:a14="http://schemas.microsoft.com/office/drawing/2010/main">
                  <a:noFill/>
                </a14:hiddenFill>
              </a:ext>
            </a:extLst>
          </p:spPr>
        </p:cxnSp>
      </p:grpSp>
      <p:grpSp>
        <p:nvGrpSpPr>
          <p:cNvPr id="13" name="Group 18"/>
          <p:cNvGrpSpPr>
            <a:grpSpLocks/>
          </p:cNvGrpSpPr>
          <p:nvPr/>
        </p:nvGrpSpPr>
        <p:grpSpPr bwMode="auto">
          <a:xfrm>
            <a:off x="3307788" y="2132859"/>
            <a:ext cx="3333446" cy="649287"/>
            <a:chOff x="393" y="1488"/>
            <a:chExt cx="2200" cy="409"/>
          </a:xfrm>
        </p:grpSpPr>
        <p:sp>
          <p:nvSpPr>
            <p:cNvPr id="14" name="Text Box 11"/>
            <p:cNvSpPr txBox="1">
              <a:spLocks noChangeArrowheads="1"/>
            </p:cNvSpPr>
            <p:nvPr/>
          </p:nvSpPr>
          <p:spPr bwMode="auto">
            <a:xfrm>
              <a:off x="393" y="1488"/>
              <a:ext cx="1498" cy="409"/>
            </a:xfrm>
            <a:prstGeom prst="rect">
              <a:avLst/>
            </a:prstGeom>
            <a:solidFill>
              <a:schemeClr val="bg1"/>
            </a:solid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800" b="0" kern="0" err="1"/>
                <a:t>Lớp</a:t>
              </a:r>
              <a:r>
                <a:rPr lang="en-US" sz="1800" b="0" kern="0"/>
                <a:t> CPĐD gia </a:t>
              </a:r>
              <a:r>
                <a:rPr lang="en-US" sz="1800" b="0" kern="0" dirty="0" err="1"/>
                <a:t>cố</a:t>
              </a:r>
              <a:r>
                <a:rPr lang="en-US" sz="1800" b="0" kern="0" dirty="0"/>
                <a:t> xi </a:t>
              </a:r>
              <a:r>
                <a:rPr lang="en-US" sz="1800" b="0" kern="0" dirty="0" err="1"/>
                <a:t>măng</a:t>
              </a:r>
              <a:endParaRPr lang="en-US" sz="1800" b="0" kern="0" dirty="0"/>
            </a:p>
          </p:txBody>
        </p:sp>
        <p:cxnSp>
          <p:nvCxnSpPr>
            <p:cNvPr id="15" name="Straight Connector 39"/>
            <p:cNvCxnSpPr>
              <a:cxnSpLocks noChangeShapeType="1"/>
              <a:stCxn id="14" idx="3"/>
            </p:cNvCxnSpPr>
            <p:nvPr/>
          </p:nvCxnSpPr>
          <p:spPr bwMode="auto">
            <a:xfrm>
              <a:off x="1891" y="1693"/>
              <a:ext cx="702" cy="20"/>
            </a:xfrm>
            <a:prstGeom prst="line">
              <a:avLst/>
            </a:prstGeom>
            <a:noFill/>
            <a:ln w="76200" algn="ctr">
              <a:solidFill>
                <a:srgbClr val="000000"/>
              </a:solidFill>
              <a:round/>
              <a:headEnd/>
              <a:tailEnd type="arrow" w="med" len="med"/>
            </a:ln>
            <a:extLst>
              <a:ext uri="{909E8E84-426E-40DD-AFC4-6F175D3DCCD1}">
                <a14:hiddenFill xmlns:a14="http://schemas.microsoft.com/office/drawing/2010/main">
                  <a:noFill/>
                </a14:hiddenFill>
              </a:ext>
            </a:extLst>
          </p:spPr>
        </p:cxnSp>
      </p:grpSp>
      <p:sp>
        <p:nvSpPr>
          <p:cNvPr id="16" name="AutoShape 9"/>
          <p:cNvSpPr>
            <a:spLocks/>
          </p:cNvSpPr>
          <p:nvPr/>
        </p:nvSpPr>
        <p:spPr bwMode="auto">
          <a:xfrm>
            <a:off x="10905929" y="1898655"/>
            <a:ext cx="215900" cy="2016125"/>
          </a:xfrm>
          <a:prstGeom prst="rightBrace">
            <a:avLst>
              <a:gd name="adj1" fmla="val 121356"/>
              <a:gd name="adj2" fmla="val 50000"/>
            </a:avLst>
          </a:prstGeom>
          <a:noFill/>
          <a:ln w="254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defRPr/>
            </a:pPr>
            <a:endParaRPr lang="en-US" sz="1600" kern="0">
              <a:solidFill>
                <a:sysClr val="windowText" lastClr="000000"/>
              </a:solidFill>
            </a:endParaRPr>
          </a:p>
        </p:txBody>
      </p:sp>
      <p:sp>
        <p:nvSpPr>
          <p:cNvPr id="17" name="Text Box 9"/>
          <p:cNvSpPr txBox="1">
            <a:spLocks noChangeArrowheads="1"/>
          </p:cNvSpPr>
          <p:nvPr/>
        </p:nvSpPr>
        <p:spPr bwMode="auto">
          <a:xfrm>
            <a:off x="9077129" y="1971676"/>
            <a:ext cx="1727200"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Mặt</a:t>
            </a:r>
            <a:r>
              <a:rPr lang="en-US" sz="1600" kern="0" dirty="0">
                <a:solidFill>
                  <a:srgbClr val="000000"/>
                </a:solidFill>
              </a:rPr>
              <a:t> </a:t>
            </a:r>
            <a:r>
              <a:rPr lang="en-US" sz="1600" kern="0" dirty="0" err="1">
                <a:solidFill>
                  <a:srgbClr val="000000"/>
                </a:solidFill>
              </a:rPr>
              <a:t>đường</a:t>
            </a:r>
            <a:endParaRPr lang="en-US" sz="1600" kern="0" dirty="0">
              <a:solidFill>
                <a:srgbClr val="000000"/>
              </a:solidFill>
            </a:endParaRPr>
          </a:p>
        </p:txBody>
      </p:sp>
      <p:sp>
        <p:nvSpPr>
          <p:cNvPr id="18" name="Text Box 9"/>
          <p:cNvSpPr txBox="1">
            <a:spLocks noChangeArrowheads="1"/>
          </p:cNvSpPr>
          <p:nvPr/>
        </p:nvSpPr>
        <p:spPr bwMode="auto">
          <a:xfrm>
            <a:off x="9077130" y="2403476"/>
            <a:ext cx="1728787"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Lớp</a:t>
            </a:r>
            <a:r>
              <a:rPr lang="en-US" sz="1600" kern="0" dirty="0">
                <a:solidFill>
                  <a:srgbClr val="000000"/>
                </a:solidFill>
              </a:rPr>
              <a:t> </a:t>
            </a:r>
            <a:r>
              <a:rPr lang="en-US" sz="1600" kern="0" dirty="0" err="1">
                <a:solidFill>
                  <a:srgbClr val="000000"/>
                </a:solidFill>
              </a:rPr>
              <a:t>móng</a:t>
            </a:r>
            <a:r>
              <a:rPr lang="en-US" sz="1600" kern="0" dirty="0">
                <a:solidFill>
                  <a:srgbClr val="000000"/>
                </a:solidFill>
              </a:rPr>
              <a:t> </a:t>
            </a:r>
            <a:r>
              <a:rPr lang="en-US" sz="1600" kern="0" dirty="0" err="1">
                <a:solidFill>
                  <a:srgbClr val="000000"/>
                </a:solidFill>
              </a:rPr>
              <a:t>trên</a:t>
            </a:r>
            <a:endParaRPr lang="en-US" sz="1600" kern="0" dirty="0">
              <a:solidFill>
                <a:srgbClr val="000000"/>
              </a:solidFill>
            </a:endParaRPr>
          </a:p>
        </p:txBody>
      </p:sp>
      <p:sp>
        <p:nvSpPr>
          <p:cNvPr id="19" name="Text Box 9"/>
          <p:cNvSpPr txBox="1">
            <a:spLocks noChangeArrowheads="1"/>
          </p:cNvSpPr>
          <p:nvPr/>
        </p:nvSpPr>
        <p:spPr bwMode="auto">
          <a:xfrm>
            <a:off x="9078716" y="3530601"/>
            <a:ext cx="1727200"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Lớp</a:t>
            </a:r>
            <a:r>
              <a:rPr lang="en-US" sz="1600" kern="0" dirty="0">
                <a:solidFill>
                  <a:srgbClr val="000000"/>
                </a:solidFill>
              </a:rPr>
              <a:t> </a:t>
            </a:r>
            <a:r>
              <a:rPr lang="en-US" sz="1600" kern="0" dirty="0" err="1">
                <a:solidFill>
                  <a:srgbClr val="000000"/>
                </a:solidFill>
              </a:rPr>
              <a:t>móng</a:t>
            </a:r>
            <a:r>
              <a:rPr lang="en-US" sz="1600" kern="0" dirty="0">
                <a:solidFill>
                  <a:srgbClr val="000000"/>
                </a:solidFill>
              </a:rPr>
              <a:t> </a:t>
            </a:r>
            <a:r>
              <a:rPr lang="en-US" sz="1600" kern="0" dirty="0" err="1">
                <a:solidFill>
                  <a:srgbClr val="000000"/>
                </a:solidFill>
              </a:rPr>
              <a:t>dưới</a:t>
            </a:r>
            <a:endParaRPr lang="en-US" sz="1600" kern="0" dirty="0">
              <a:solidFill>
                <a:srgbClr val="000000"/>
              </a:solidFill>
            </a:endParaRPr>
          </a:p>
        </p:txBody>
      </p:sp>
      <p:sp>
        <p:nvSpPr>
          <p:cNvPr id="20" name="Text Box 9"/>
          <p:cNvSpPr txBox="1">
            <a:spLocks noChangeArrowheads="1"/>
          </p:cNvSpPr>
          <p:nvPr/>
        </p:nvSpPr>
        <p:spPr bwMode="auto">
          <a:xfrm>
            <a:off x="9077129" y="4540251"/>
            <a:ext cx="1727200" cy="3407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285750" indent="-28575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600" kern="0" dirty="0" err="1">
                <a:solidFill>
                  <a:srgbClr val="000000"/>
                </a:solidFill>
              </a:rPr>
              <a:t>Đất</a:t>
            </a:r>
            <a:r>
              <a:rPr lang="en-US" sz="1600" kern="0" dirty="0">
                <a:solidFill>
                  <a:srgbClr val="000000"/>
                </a:solidFill>
              </a:rPr>
              <a:t> </a:t>
            </a:r>
            <a:r>
              <a:rPr lang="en-US" sz="1600" kern="0" dirty="0" err="1">
                <a:solidFill>
                  <a:srgbClr val="000000"/>
                </a:solidFill>
              </a:rPr>
              <a:t>yếu</a:t>
            </a:r>
            <a:endParaRPr lang="en-US" sz="1600" kern="0" dirty="0">
              <a:solidFill>
                <a:srgbClr val="000000"/>
              </a:solidFill>
            </a:endParaRPr>
          </a:p>
        </p:txBody>
      </p:sp>
      <p:pic>
        <p:nvPicPr>
          <p:cNvPr id="23" name="Picture 22">
            <a:extLst>
              <a:ext uri="{FF2B5EF4-FFF2-40B4-BE49-F238E27FC236}">
                <a16:creationId xmlns:a16="http://schemas.microsoft.com/office/drawing/2014/main" id="{D28DF1A2-2E10-45C0-8FA4-94F938E41CC1}"/>
              </a:ext>
            </a:extLst>
          </p:cNvPr>
          <p:cNvPicPr>
            <a:picLocks noChangeAspect="1"/>
          </p:cNvPicPr>
          <p:nvPr/>
        </p:nvPicPr>
        <p:blipFill>
          <a:blip r:embed="rId3"/>
          <a:stretch>
            <a:fillRect/>
          </a:stretch>
        </p:blipFill>
        <p:spPr>
          <a:xfrm>
            <a:off x="709999" y="2028331"/>
            <a:ext cx="1853319" cy="270393"/>
          </a:xfrm>
          <a:prstGeom prst="rect">
            <a:avLst/>
          </a:prstGeom>
        </p:spPr>
      </p:pic>
      <p:pic>
        <p:nvPicPr>
          <p:cNvPr id="24" name="Picture 23">
            <a:extLst>
              <a:ext uri="{FF2B5EF4-FFF2-40B4-BE49-F238E27FC236}">
                <a16:creationId xmlns:a16="http://schemas.microsoft.com/office/drawing/2014/main" id="{C24669EE-6B38-4BCC-8429-71BBEB403561}"/>
              </a:ext>
            </a:extLst>
          </p:cNvPr>
          <p:cNvPicPr>
            <a:picLocks noChangeAspect="1"/>
          </p:cNvPicPr>
          <p:nvPr/>
        </p:nvPicPr>
        <p:blipFill>
          <a:blip r:embed="rId4"/>
          <a:stretch>
            <a:fillRect/>
          </a:stretch>
        </p:blipFill>
        <p:spPr>
          <a:xfrm>
            <a:off x="243599" y="2312411"/>
            <a:ext cx="2744010" cy="745269"/>
          </a:xfrm>
          <a:prstGeom prst="rect">
            <a:avLst/>
          </a:prstGeom>
        </p:spPr>
      </p:pic>
      <p:grpSp>
        <p:nvGrpSpPr>
          <p:cNvPr id="25" name="Group 19">
            <a:extLst>
              <a:ext uri="{FF2B5EF4-FFF2-40B4-BE49-F238E27FC236}">
                <a16:creationId xmlns:a16="http://schemas.microsoft.com/office/drawing/2014/main" id="{A722EAE4-D7C8-4E94-9997-958430CB202C}"/>
              </a:ext>
            </a:extLst>
          </p:cNvPr>
          <p:cNvGrpSpPr>
            <a:grpSpLocks/>
          </p:cNvGrpSpPr>
          <p:nvPr/>
        </p:nvGrpSpPr>
        <p:grpSpPr bwMode="auto">
          <a:xfrm>
            <a:off x="3307787" y="5005594"/>
            <a:ext cx="3333447" cy="925151"/>
            <a:chOff x="-408" y="2189"/>
            <a:chExt cx="2341" cy="357"/>
          </a:xfrm>
          <a:solidFill>
            <a:srgbClr val="FF0000"/>
          </a:solidFill>
        </p:grpSpPr>
        <p:sp>
          <p:nvSpPr>
            <p:cNvPr id="26" name="Text Box 10">
              <a:extLst>
                <a:ext uri="{FF2B5EF4-FFF2-40B4-BE49-F238E27FC236}">
                  <a16:creationId xmlns:a16="http://schemas.microsoft.com/office/drawing/2014/main" id="{9B8D7334-F321-463B-A931-9411A6120B18}"/>
                </a:ext>
              </a:extLst>
            </p:cNvPr>
            <p:cNvSpPr txBox="1">
              <a:spLocks noChangeArrowheads="1"/>
            </p:cNvSpPr>
            <p:nvPr/>
          </p:nvSpPr>
          <p:spPr bwMode="auto">
            <a:xfrm>
              <a:off x="-408" y="2189"/>
              <a:ext cx="1601" cy="357"/>
            </a:xfrm>
            <a:prstGeom prst="rect">
              <a:avLst/>
            </a:prstGeom>
            <a:grp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6pPr>
              <a:lvl7pPr marL="29718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7pPr>
              <a:lvl8pPr marL="34290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8pPr>
              <a:lvl9pPr marL="3886200" indent="-228600" eaLnBrk="0" fontAlgn="base" hangingPunct="0">
                <a:spcBef>
                  <a:spcPct val="50000"/>
                </a:spcBef>
                <a:spcAft>
                  <a:spcPct val="0"/>
                </a:spcAft>
                <a:buClr>
                  <a:schemeClr val="accent1"/>
                </a:buClr>
                <a:buSzPct val="90000"/>
                <a:buFont typeface="Wingdings" pitchFamily="2" charset="2"/>
                <a:buChar char="§"/>
                <a:defRPr sz="2000" b="1">
                  <a:solidFill>
                    <a:schemeClr val="tx1"/>
                  </a:solidFill>
                  <a:latin typeface="Arial" charset="0"/>
                </a:defRPr>
              </a:lvl9pPr>
            </a:lstStyle>
            <a:p>
              <a:pPr algn="ctr">
                <a:defRPr/>
              </a:pPr>
              <a:r>
                <a:rPr lang="en-US" sz="1800" b="0" kern="0">
                  <a:solidFill>
                    <a:schemeClr val="bg1"/>
                  </a:solidFill>
                </a:rPr>
                <a:t>Trụ Đất xi măng</a:t>
              </a:r>
            </a:p>
            <a:p>
              <a:pPr algn="ctr">
                <a:defRPr/>
              </a:pPr>
              <a:r>
                <a:rPr lang="en-US" sz="1800" b="0" i="1" kern="0">
                  <a:solidFill>
                    <a:schemeClr val="bg1"/>
                  </a:solidFill>
                </a:rPr>
                <a:t>Cọc xi măng Đất </a:t>
              </a:r>
              <a:r>
                <a:rPr lang="en-US" sz="1800" b="0" kern="0">
                  <a:solidFill>
                    <a:schemeClr val="bg1"/>
                  </a:solidFill>
                </a:rPr>
                <a:t>(CDM)</a:t>
              </a:r>
              <a:endParaRPr lang="en-US" sz="1800" b="0" kern="0" dirty="0">
                <a:solidFill>
                  <a:schemeClr val="bg1"/>
                </a:solidFill>
              </a:endParaRPr>
            </a:p>
          </p:txBody>
        </p:sp>
        <p:cxnSp>
          <p:nvCxnSpPr>
            <p:cNvPr id="29" name="Straight Connector 32">
              <a:extLst>
                <a:ext uri="{FF2B5EF4-FFF2-40B4-BE49-F238E27FC236}">
                  <a16:creationId xmlns:a16="http://schemas.microsoft.com/office/drawing/2014/main" id="{683A6AD3-19A8-42A2-AEC0-41841B6547C6}"/>
                </a:ext>
              </a:extLst>
            </p:cNvPr>
            <p:cNvCxnSpPr>
              <a:cxnSpLocks noChangeShapeType="1"/>
            </p:cNvCxnSpPr>
            <p:nvPr/>
          </p:nvCxnSpPr>
          <p:spPr bwMode="auto">
            <a:xfrm>
              <a:off x="1193" y="2367"/>
              <a:ext cx="740" cy="0"/>
            </a:xfrm>
            <a:prstGeom prst="line">
              <a:avLst/>
            </a:prstGeom>
            <a:grpFill/>
            <a:ln w="76200" algn="ctr">
              <a:solidFill>
                <a:srgbClr val="000000"/>
              </a:solidFill>
              <a:round/>
              <a:headEnd/>
              <a:tailEnd type="arrow" w="med" len="med"/>
            </a:ln>
            <a:extLst/>
          </p:spPr>
        </p:cxnSp>
      </p:grpSp>
      <p:pic>
        <p:nvPicPr>
          <p:cNvPr id="2" name="Picture 1">
            <a:extLst>
              <a:ext uri="{FF2B5EF4-FFF2-40B4-BE49-F238E27FC236}">
                <a16:creationId xmlns:a16="http://schemas.microsoft.com/office/drawing/2014/main" id="{38C8A6AE-1BEE-4AD4-9D66-980877B56174}"/>
              </a:ext>
            </a:extLst>
          </p:cNvPr>
          <p:cNvPicPr>
            <a:picLocks noChangeAspect="1"/>
          </p:cNvPicPr>
          <p:nvPr/>
        </p:nvPicPr>
        <p:blipFill>
          <a:blip r:embed="rId5"/>
          <a:stretch>
            <a:fillRect/>
          </a:stretch>
        </p:blipFill>
        <p:spPr>
          <a:xfrm>
            <a:off x="1160908" y="5065967"/>
            <a:ext cx="1680176" cy="273517"/>
          </a:xfrm>
          <a:prstGeom prst="rect">
            <a:avLst/>
          </a:prstGeom>
        </p:spPr>
      </p:pic>
      <p:pic>
        <p:nvPicPr>
          <p:cNvPr id="3" name="Picture 2">
            <a:extLst>
              <a:ext uri="{FF2B5EF4-FFF2-40B4-BE49-F238E27FC236}">
                <a16:creationId xmlns:a16="http://schemas.microsoft.com/office/drawing/2014/main" id="{D1672E61-27A6-4E8D-9C18-96F194A2B95A}"/>
              </a:ext>
            </a:extLst>
          </p:cNvPr>
          <p:cNvPicPr>
            <a:picLocks noChangeAspect="1"/>
          </p:cNvPicPr>
          <p:nvPr/>
        </p:nvPicPr>
        <p:blipFill>
          <a:blip r:embed="rId6"/>
          <a:stretch>
            <a:fillRect/>
          </a:stretch>
        </p:blipFill>
        <p:spPr>
          <a:xfrm>
            <a:off x="816096" y="5335376"/>
            <a:ext cx="2338531" cy="650507"/>
          </a:xfrm>
          <a:prstGeom prst="rect">
            <a:avLst/>
          </a:prstGeom>
        </p:spPr>
      </p:pic>
      <p:sp>
        <p:nvSpPr>
          <p:cNvPr id="27" name="Rectangle 26">
            <a:extLst>
              <a:ext uri="{FF2B5EF4-FFF2-40B4-BE49-F238E27FC236}">
                <a16:creationId xmlns:a16="http://schemas.microsoft.com/office/drawing/2014/main" id="{EEBAA5B2-9CCA-4937-ACD2-C166E11FC3AD}"/>
              </a:ext>
            </a:extLst>
          </p:cNvPr>
          <p:cNvSpPr/>
          <p:nvPr/>
        </p:nvSpPr>
        <p:spPr bwMode="auto">
          <a:xfrm>
            <a:off x="3200307" y="4880986"/>
            <a:ext cx="2538626" cy="1325558"/>
          </a:xfrm>
          <a:prstGeom prst="rect">
            <a:avLst/>
          </a:prstGeom>
          <a:noFill/>
          <a:ln w="38100" cap="flat" cmpd="sng" algn="ctr">
            <a:solidFill>
              <a:srgbClr val="FF0000"/>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pPr>
            <a:endParaRPr kumimoji="0" lang="en-US" sz="20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DB085E68-F6B0-4F07-889A-0D8293E358A0}"/>
              </a:ext>
            </a:extLst>
          </p:cNvPr>
          <p:cNvSpPr txBox="1"/>
          <p:nvPr/>
        </p:nvSpPr>
        <p:spPr>
          <a:xfrm>
            <a:off x="3897980" y="3113827"/>
            <a:ext cx="1143280" cy="400110"/>
          </a:xfrm>
          <a:prstGeom prst="rect">
            <a:avLst/>
          </a:prstGeom>
          <a:noFill/>
        </p:spPr>
        <p:txBody>
          <a:bodyPr wrap="square" rtlCol="0">
            <a:spAutoFit/>
          </a:bodyPr>
          <a:lstStyle/>
          <a:p>
            <a:r>
              <a:rPr lang="en-US" sz="2000" b="1"/>
              <a:t>SIMM</a:t>
            </a:r>
          </a:p>
        </p:txBody>
      </p:sp>
      <p:sp>
        <p:nvSpPr>
          <p:cNvPr id="28" name="TextBox 27">
            <a:extLst>
              <a:ext uri="{FF2B5EF4-FFF2-40B4-BE49-F238E27FC236}">
                <a16:creationId xmlns:a16="http://schemas.microsoft.com/office/drawing/2014/main" id="{55FC1DB4-6055-4584-A21E-F0323E72F1F6}"/>
              </a:ext>
            </a:extLst>
          </p:cNvPr>
          <p:cNvSpPr txBox="1"/>
          <p:nvPr/>
        </p:nvSpPr>
        <p:spPr>
          <a:xfrm>
            <a:off x="3910201" y="1808674"/>
            <a:ext cx="910158" cy="400110"/>
          </a:xfrm>
          <a:prstGeom prst="rect">
            <a:avLst/>
          </a:prstGeom>
          <a:noFill/>
        </p:spPr>
        <p:txBody>
          <a:bodyPr wrap="square" rtlCol="0">
            <a:spAutoFit/>
          </a:bodyPr>
          <a:lstStyle/>
          <a:p>
            <a:r>
              <a:rPr lang="en-US" sz="2000" b="1"/>
              <a:t>CTB</a:t>
            </a:r>
          </a:p>
        </p:txBody>
      </p:sp>
    </p:spTree>
    <p:extLst>
      <p:ext uri="{BB962C8B-B14F-4D97-AF65-F5344CB8AC3E}">
        <p14:creationId xmlns:p14="http://schemas.microsoft.com/office/powerpoint/2010/main" val="335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284813" y="76200"/>
            <a:ext cx="11482466" cy="838200"/>
          </a:xfrm>
        </p:spPr>
        <p:txBody>
          <a:bodyPr/>
          <a:lstStyle/>
          <a:p>
            <a:pPr>
              <a:defRPr/>
            </a:pPr>
            <a:r>
              <a:rPr lang="en-US" sz="3200"/>
              <a:t>Nguyên lý của Cọc xi măng Đất</a:t>
            </a:r>
            <a:endParaRPr lang="en-US" sz="3200" dirty="0"/>
          </a:p>
        </p:txBody>
      </p:sp>
      <p:pic>
        <p:nvPicPr>
          <p:cNvPr id="5" name="Picture 4">
            <a:extLst>
              <a:ext uri="{FF2B5EF4-FFF2-40B4-BE49-F238E27FC236}">
                <a16:creationId xmlns:a16="http://schemas.microsoft.com/office/drawing/2014/main" id="{6C6915DA-0628-4AC2-B1D7-F253BF228A92}"/>
              </a:ext>
            </a:extLst>
          </p:cNvPr>
          <p:cNvPicPr>
            <a:picLocks noChangeAspect="1"/>
          </p:cNvPicPr>
          <p:nvPr/>
        </p:nvPicPr>
        <p:blipFill>
          <a:blip r:embed="rId2"/>
          <a:stretch>
            <a:fillRect/>
          </a:stretch>
        </p:blipFill>
        <p:spPr>
          <a:xfrm>
            <a:off x="1064302" y="1079292"/>
            <a:ext cx="9983449" cy="5306517"/>
          </a:xfrm>
          <a:prstGeom prst="rect">
            <a:avLst/>
          </a:prstGeom>
        </p:spPr>
      </p:pic>
      <p:sp>
        <p:nvSpPr>
          <p:cNvPr id="2" name="TextBox 1">
            <a:extLst>
              <a:ext uri="{FF2B5EF4-FFF2-40B4-BE49-F238E27FC236}">
                <a16:creationId xmlns:a16="http://schemas.microsoft.com/office/drawing/2014/main" id="{7775AE2D-4714-447B-A532-E71ABCAEF69C}"/>
              </a:ext>
            </a:extLst>
          </p:cNvPr>
          <p:cNvSpPr txBox="1"/>
          <p:nvPr/>
        </p:nvSpPr>
        <p:spPr>
          <a:xfrm>
            <a:off x="7727826" y="6396812"/>
            <a:ext cx="4621967" cy="307777"/>
          </a:xfrm>
          <a:prstGeom prst="rect">
            <a:avLst/>
          </a:prstGeom>
          <a:noFill/>
        </p:spPr>
        <p:txBody>
          <a:bodyPr wrap="square" rtlCol="0">
            <a:spAutoFit/>
          </a:bodyPr>
          <a:lstStyle/>
          <a:p>
            <a:r>
              <a:rPr lang="en-US" sz="1400"/>
              <a:t>Source: Cement Deep Mixing Association</a:t>
            </a:r>
          </a:p>
        </p:txBody>
      </p:sp>
    </p:spTree>
    <p:extLst>
      <p:ext uri="{BB962C8B-B14F-4D97-AF65-F5344CB8AC3E}">
        <p14:creationId xmlns:p14="http://schemas.microsoft.com/office/powerpoint/2010/main" val="4257947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a:xfrm>
            <a:off x="354873" y="279670"/>
            <a:ext cx="10598046" cy="500062"/>
          </a:xfrm>
        </p:spPr>
        <p:txBody>
          <a:bodyPr/>
          <a:lstStyle/>
          <a:p>
            <a:pPr>
              <a:defRPr/>
            </a:pPr>
            <a:r>
              <a:rPr lang="en-GB" sz="2800">
                <a:solidFill>
                  <a:srgbClr val="000000"/>
                </a:solidFill>
                <a:latin typeface="Arial" charset="0"/>
              </a:rPr>
              <a:t>X</a:t>
            </a:r>
            <a:r>
              <a:rPr lang="en-US" sz="2800">
                <a:solidFill>
                  <a:srgbClr val="000000"/>
                </a:solidFill>
                <a:latin typeface="Arial" charset="0"/>
              </a:rPr>
              <a:t>ử lý nền bằng ph</a:t>
            </a:r>
            <a:r>
              <a:rPr lang="vi-VN" sz="2800">
                <a:solidFill>
                  <a:srgbClr val="000000"/>
                </a:solidFill>
                <a:latin typeface="Arial" charset="0"/>
              </a:rPr>
              <a:t>ư</a:t>
            </a:r>
            <a:r>
              <a:rPr lang="en-US" sz="2800">
                <a:solidFill>
                  <a:srgbClr val="000000"/>
                </a:solidFill>
                <a:latin typeface="Arial" charset="0"/>
              </a:rPr>
              <a:t>ơng pháp Trụ/Cọc Xi măng – Đất (CDM)</a:t>
            </a:r>
            <a:endParaRPr lang="en-US" sz="2800" dirty="0">
              <a:latin typeface="Arial" charset="0"/>
              <a:cs typeface="Arial" charset="0"/>
            </a:endParaRPr>
          </a:p>
        </p:txBody>
      </p:sp>
      <p:pic>
        <p:nvPicPr>
          <p:cNvPr id="4" name="Picture 3">
            <a:extLst>
              <a:ext uri="{FF2B5EF4-FFF2-40B4-BE49-F238E27FC236}">
                <a16:creationId xmlns:a16="http://schemas.microsoft.com/office/drawing/2014/main" id="{2EDA7810-07E6-4B77-88AF-F1203C196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873" y="1092036"/>
            <a:ext cx="3307254" cy="5084115"/>
          </a:xfrm>
          <a:prstGeom prst="rect">
            <a:avLst/>
          </a:prstGeom>
        </p:spPr>
      </p:pic>
      <p:pic>
        <p:nvPicPr>
          <p:cNvPr id="8" name="Picture 7">
            <a:extLst>
              <a:ext uri="{FF2B5EF4-FFF2-40B4-BE49-F238E27FC236}">
                <a16:creationId xmlns:a16="http://schemas.microsoft.com/office/drawing/2014/main" id="{228080C9-BE0F-4FB1-BEA1-3C4F711DE6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314" t="-2258" r="8745" b="7276"/>
          <a:stretch/>
        </p:blipFill>
        <p:spPr>
          <a:xfrm>
            <a:off x="3942521" y="1092036"/>
            <a:ext cx="3550849" cy="2433946"/>
          </a:xfrm>
          <a:prstGeom prst="rect">
            <a:avLst/>
          </a:prstGeom>
        </p:spPr>
      </p:pic>
      <p:pic>
        <p:nvPicPr>
          <p:cNvPr id="5" name="Picture 4">
            <a:extLst>
              <a:ext uri="{FF2B5EF4-FFF2-40B4-BE49-F238E27FC236}">
                <a16:creationId xmlns:a16="http://schemas.microsoft.com/office/drawing/2014/main" id="{6849634E-EBFB-4B92-B0B4-E43B8C8E74FD}"/>
              </a:ext>
            </a:extLst>
          </p:cNvPr>
          <p:cNvPicPr>
            <a:picLocks noChangeAspect="1"/>
          </p:cNvPicPr>
          <p:nvPr/>
        </p:nvPicPr>
        <p:blipFill>
          <a:blip r:embed="rId4"/>
          <a:stretch>
            <a:fillRect/>
          </a:stretch>
        </p:blipFill>
        <p:spPr>
          <a:xfrm>
            <a:off x="7947501" y="3829048"/>
            <a:ext cx="3579926" cy="2433946"/>
          </a:xfrm>
          <a:prstGeom prst="rect">
            <a:avLst/>
          </a:prstGeom>
        </p:spPr>
      </p:pic>
      <p:sp>
        <p:nvSpPr>
          <p:cNvPr id="6" name="TextBox 5">
            <a:extLst>
              <a:ext uri="{FF2B5EF4-FFF2-40B4-BE49-F238E27FC236}">
                <a16:creationId xmlns:a16="http://schemas.microsoft.com/office/drawing/2014/main" id="{1BF81334-CB1E-4DB3-9401-4D0075AFACEC}"/>
              </a:ext>
            </a:extLst>
          </p:cNvPr>
          <p:cNvSpPr txBox="1"/>
          <p:nvPr/>
        </p:nvSpPr>
        <p:spPr>
          <a:xfrm>
            <a:off x="5653896" y="6443662"/>
            <a:ext cx="4404503" cy="276999"/>
          </a:xfrm>
          <a:prstGeom prst="rect">
            <a:avLst/>
          </a:prstGeom>
          <a:noFill/>
        </p:spPr>
        <p:txBody>
          <a:bodyPr wrap="square" rtlCol="0">
            <a:spAutoFit/>
          </a:bodyPr>
          <a:lstStyle/>
          <a:p>
            <a:r>
              <a:rPr lang="en-US" sz="1200"/>
              <a:t>Nguồn ảnh: INSEE, Telico JSC, Đại Quang Minh</a:t>
            </a:r>
          </a:p>
        </p:txBody>
      </p:sp>
      <p:pic>
        <p:nvPicPr>
          <p:cNvPr id="9" name="Picture 8">
            <a:extLst>
              <a:ext uri="{FF2B5EF4-FFF2-40B4-BE49-F238E27FC236}">
                <a16:creationId xmlns:a16="http://schemas.microsoft.com/office/drawing/2014/main" id="{954445E0-76B0-4E35-B75A-5B17F7DE3612}"/>
              </a:ext>
            </a:extLst>
          </p:cNvPr>
          <p:cNvPicPr>
            <a:picLocks noChangeAspect="1"/>
          </p:cNvPicPr>
          <p:nvPr/>
        </p:nvPicPr>
        <p:blipFill>
          <a:blip r:embed="rId5"/>
          <a:stretch>
            <a:fillRect/>
          </a:stretch>
        </p:blipFill>
        <p:spPr>
          <a:xfrm>
            <a:off x="3942521" y="3805541"/>
            <a:ext cx="2057400" cy="1485900"/>
          </a:xfrm>
          <a:prstGeom prst="rect">
            <a:avLst/>
          </a:prstGeom>
        </p:spPr>
      </p:pic>
      <p:pic>
        <p:nvPicPr>
          <p:cNvPr id="10" name="Picture 9">
            <a:extLst>
              <a:ext uri="{FF2B5EF4-FFF2-40B4-BE49-F238E27FC236}">
                <a16:creationId xmlns:a16="http://schemas.microsoft.com/office/drawing/2014/main" id="{061F554A-051A-4ECD-BCF4-E95DC352735B}"/>
              </a:ext>
            </a:extLst>
          </p:cNvPr>
          <p:cNvPicPr>
            <a:picLocks noChangeAspect="1"/>
          </p:cNvPicPr>
          <p:nvPr/>
        </p:nvPicPr>
        <p:blipFill>
          <a:blip r:embed="rId6"/>
          <a:stretch>
            <a:fillRect/>
          </a:stretch>
        </p:blipFill>
        <p:spPr>
          <a:xfrm>
            <a:off x="5653896" y="4783047"/>
            <a:ext cx="1952096" cy="1550832"/>
          </a:xfrm>
          <a:prstGeom prst="rect">
            <a:avLst/>
          </a:prstGeom>
        </p:spPr>
      </p:pic>
      <p:pic>
        <p:nvPicPr>
          <p:cNvPr id="2" name="Picture 1">
            <a:extLst>
              <a:ext uri="{FF2B5EF4-FFF2-40B4-BE49-F238E27FC236}">
                <a16:creationId xmlns:a16="http://schemas.microsoft.com/office/drawing/2014/main" id="{326C7170-A334-49C6-B355-C228B0E01181}"/>
              </a:ext>
            </a:extLst>
          </p:cNvPr>
          <p:cNvPicPr>
            <a:picLocks noChangeAspect="1"/>
          </p:cNvPicPr>
          <p:nvPr/>
        </p:nvPicPr>
        <p:blipFill rotWithShape="1">
          <a:blip r:embed="rId7"/>
          <a:srcRect l="11515" t="23277" r="223" b="-557"/>
          <a:stretch/>
        </p:blipFill>
        <p:spPr>
          <a:xfrm>
            <a:off x="7947502" y="1199213"/>
            <a:ext cx="3579926" cy="2326768"/>
          </a:xfrm>
          <a:prstGeom prst="rect">
            <a:avLst/>
          </a:prstGeom>
        </p:spPr>
      </p:pic>
    </p:spTree>
    <p:extLst>
      <p:ext uri="{BB962C8B-B14F-4D97-AF65-F5344CB8AC3E}">
        <p14:creationId xmlns:p14="http://schemas.microsoft.com/office/powerpoint/2010/main" val="271139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p:txBody>
          <a:bodyPr/>
          <a:lstStyle/>
          <a:p>
            <a:pPr>
              <a:defRPr/>
            </a:pPr>
            <a:r>
              <a:rPr lang="en-GB" sz="2800">
                <a:solidFill>
                  <a:srgbClr val="000000"/>
                </a:solidFill>
                <a:latin typeface="Arial" charset="0"/>
              </a:rPr>
              <a:t>X</a:t>
            </a:r>
            <a:r>
              <a:rPr lang="en-US" sz="2800">
                <a:solidFill>
                  <a:srgbClr val="000000"/>
                </a:solidFill>
                <a:latin typeface="Arial" charset="0"/>
              </a:rPr>
              <a:t>ử lý nền bằng ph</a:t>
            </a:r>
            <a:r>
              <a:rPr lang="vi-VN" sz="2800">
                <a:solidFill>
                  <a:srgbClr val="000000"/>
                </a:solidFill>
                <a:latin typeface="Arial" charset="0"/>
              </a:rPr>
              <a:t>ư</a:t>
            </a:r>
            <a:r>
              <a:rPr lang="en-US" sz="2800">
                <a:solidFill>
                  <a:srgbClr val="000000"/>
                </a:solidFill>
                <a:latin typeface="Arial" charset="0"/>
              </a:rPr>
              <a:t>ơng pháp Trụ/Cọc Xi măng – Đất (CDM)</a:t>
            </a:r>
            <a:br>
              <a:rPr lang="en-US" sz="2800">
                <a:solidFill>
                  <a:srgbClr val="000000"/>
                </a:solidFill>
                <a:latin typeface="Arial" charset="0"/>
              </a:rPr>
            </a:br>
            <a:r>
              <a:rPr lang="en-US">
                <a:solidFill>
                  <a:srgbClr val="FF0000"/>
                </a:solidFill>
                <a:latin typeface="Arial" charset="0"/>
              </a:rPr>
              <a:t>Các ứng dụng của CDM</a:t>
            </a:r>
            <a:endParaRPr lang="en-US" dirty="0">
              <a:solidFill>
                <a:srgbClr val="FF0000"/>
              </a:solidFill>
              <a:latin typeface="Arial" charset="0"/>
              <a:cs typeface="Arial" charset="0"/>
            </a:endParaRPr>
          </a:p>
        </p:txBody>
      </p:sp>
      <p:pic>
        <p:nvPicPr>
          <p:cNvPr id="2" name="Picture 1">
            <a:extLst>
              <a:ext uri="{FF2B5EF4-FFF2-40B4-BE49-F238E27FC236}">
                <a16:creationId xmlns:a16="http://schemas.microsoft.com/office/drawing/2014/main" id="{CC71D926-3C1A-4CB8-8D5A-7D0C6101E8A7}"/>
              </a:ext>
            </a:extLst>
          </p:cNvPr>
          <p:cNvPicPr>
            <a:picLocks noChangeAspect="1"/>
          </p:cNvPicPr>
          <p:nvPr/>
        </p:nvPicPr>
        <p:blipFill>
          <a:blip r:embed="rId2"/>
          <a:stretch>
            <a:fillRect/>
          </a:stretch>
        </p:blipFill>
        <p:spPr>
          <a:xfrm>
            <a:off x="5223104" y="1134666"/>
            <a:ext cx="6346444" cy="5402941"/>
          </a:xfrm>
          <a:prstGeom prst="rect">
            <a:avLst/>
          </a:prstGeom>
        </p:spPr>
      </p:pic>
      <p:sp>
        <p:nvSpPr>
          <p:cNvPr id="6" name="TextBox 5">
            <a:extLst>
              <a:ext uri="{FF2B5EF4-FFF2-40B4-BE49-F238E27FC236}">
                <a16:creationId xmlns:a16="http://schemas.microsoft.com/office/drawing/2014/main" id="{B352CF1D-9504-45E9-9EBE-5BC7C03CFB48}"/>
              </a:ext>
            </a:extLst>
          </p:cNvPr>
          <p:cNvSpPr txBox="1"/>
          <p:nvPr/>
        </p:nvSpPr>
        <p:spPr>
          <a:xfrm>
            <a:off x="5656879" y="6537607"/>
            <a:ext cx="4491461" cy="246221"/>
          </a:xfrm>
          <a:prstGeom prst="rect">
            <a:avLst/>
          </a:prstGeom>
          <a:noFill/>
        </p:spPr>
        <p:txBody>
          <a:bodyPr wrap="square" rtlCol="0">
            <a:spAutoFit/>
          </a:bodyPr>
          <a:lstStyle/>
          <a:p>
            <a:r>
              <a:rPr lang="en-US" sz="1000"/>
              <a:t>Nguồn: Sanshin Corporation (Japan), Cement Deep Mixing Association</a:t>
            </a:r>
          </a:p>
        </p:txBody>
      </p:sp>
      <p:pic>
        <p:nvPicPr>
          <p:cNvPr id="3" name="Picture 2">
            <a:extLst>
              <a:ext uri="{FF2B5EF4-FFF2-40B4-BE49-F238E27FC236}">
                <a16:creationId xmlns:a16="http://schemas.microsoft.com/office/drawing/2014/main" id="{66CBEB28-7C91-4244-BD20-CDE127007D9D}"/>
              </a:ext>
            </a:extLst>
          </p:cNvPr>
          <p:cNvPicPr>
            <a:picLocks noChangeAspect="1"/>
          </p:cNvPicPr>
          <p:nvPr/>
        </p:nvPicPr>
        <p:blipFill>
          <a:blip r:embed="rId3"/>
          <a:stretch>
            <a:fillRect/>
          </a:stretch>
        </p:blipFill>
        <p:spPr>
          <a:xfrm>
            <a:off x="243259" y="1499016"/>
            <a:ext cx="4979845" cy="4609444"/>
          </a:xfrm>
          <a:prstGeom prst="rect">
            <a:avLst/>
          </a:prstGeom>
        </p:spPr>
      </p:pic>
    </p:spTree>
    <p:extLst>
      <p:ext uri="{BB962C8B-B14F-4D97-AF65-F5344CB8AC3E}">
        <p14:creationId xmlns:p14="http://schemas.microsoft.com/office/powerpoint/2010/main" val="295171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p:txBody>
          <a:bodyPr/>
          <a:lstStyle/>
          <a:p>
            <a:pPr>
              <a:defRPr/>
            </a:pPr>
            <a:r>
              <a:rPr lang="vi-VN" sz="2800">
                <a:solidFill>
                  <a:srgbClr val="000000"/>
                </a:solidFill>
                <a:latin typeface="Arial" charset="0"/>
              </a:rPr>
              <a:t>Xử lý nền bằng phương pháp Trụ</a:t>
            </a:r>
            <a:r>
              <a:rPr lang="en-US" sz="2800">
                <a:solidFill>
                  <a:srgbClr val="000000"/>
                </a:solidFill>
                <a:latin typeface="Arial" charset="0"/>
              </a:rPr>
              <a:t>/Cọc</a:t>
            </a:r>
            <a:r>
              <a:rPr lang="vi-VN" sz="2800">
                <a:solidFill>
                  <a:srgbClr val="000000"/>
                </a:solidFill>
                <a:latin typeface="Arial" charset="0"/>
              </a:rPr>
              <a:t> Xi măng – Đất (CDM</a:t>
            </a:r>
            <a:r>
              <a:rPr lang="vi-VN">
                <a:solidFill>
                  <a:srgbClr val="000000"/>
                </a:solidFill>
                <a:latin typeface="Arial" charset="0"/>
              </a:rPr>
              <a:t>)</a:t>
            </a:r>
            <a:br>
              <a:rPr lang="vi-VN">
                <a:solidFill>
                  <a:srgbClr val="000000"/>
                </a:solidFill>
                <a:latin typeface="Arial" charset="0"/>
              </a:rPr>
            </a:br>
            <a:r>
              <a:rPr lang="en-US">
                <a:solidFill>
                  <a:srgbClr val="FF0000"/>
                </a:solidFill>
                <a:latin typeface="Arial" charset="0"/>
              </a:rPr>
              <a:t>Các kiểu bố trí trụ đất xi măng</a:t>
            </a:r>
            <a:endParaRPr lang="en-US" dirty="0">
              <a:solidFill>
                <a:srgbClr val="FF0000"/>
              </a:solidFill>
              <a:latin typeface="Arial" charset="0"/>
              <a:cs typeface="Arial" charset="0"/>
            </a:endParaRPr>
          </a:p>
        </p:txBody>
      </p:sp>
      <p:pic>
        <p:nvPicPr>
          <p:cNvPr id="6" name="Picture 5">
            <a:extLst>
              <a:ext uri="{FF2B5EF4-FFF2-40B4-BE49-F238E27FC236}">
                <a16:creationId xmlns:a16="http://schemas.microsoft.com/office/drawing/2014/main" id="{D383D9FA-4DD6-47F0-B70A-89914B958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269" y="989764"/>
            <a:ext cx="5158670" cy="287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BF181A26-6348-4C2F-B512-166D38EA770E}"/>
              </a:ext>
            </a:extLst>
          </p:cNvPr>
          <p:cNvSpPr txBox="1">
            <a:spLocks/>
          </p:cNvSpPr>
          <p:nvPr/>
        </p:nvSpPr>
        <p:spPr>
          <a:xfrm>
            <a:off x="7654311" y="5417958"/>
            <a:ext cx="4179837" cy="1257517"/>
          </a:xfrm>
          <a:prstGeom prst="rect">
            <a:avLst/>
          </a:prstGeom>
          <a:ln>
            <a:solidFill>
              <a:srgbClr val="FF0000"/>
            </a:solidFill>
          </a:ln>
        </p:spPr>
        <p:txBody>
          <a:bodyPr vert="horz" lIns="91440" tIns="45720" rIns="91440" bIns="45720" rtlCol="0" anchor="t" anchorCtr="0">
            <a:noAutofit/>
          </a:bodyPr>
          <a:lstStyle>
            <a:lvl1pPr algn="l" defTabSz="914400" rtl="0" eaLnBrk="1" latinLnBrk="0" hangingPunct="1">
              <a:spcBef>
                <a:spcPct val="0"/>
              </a:spcBef>
              <a:buNone/>
              <a:defRPr sz="48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b="1">
                <a:solidFill>
                  <a:schemeClr val="tx1"/>
                </a:solidFill>
              </a:rPr>
              <a:t>Tỉ lệ của phạm vi xứ lý</a:t>
            </a:r>
            <a:endParaRPr lang="en-US" sz="1800" b="1" dirty="0">
              <a:solidFill>
                <a:schemeClr val="tx1"/>
              </a:solidFill>
            </a:endParaRPr>
          </a:p>
          <a:p>
            <a:pPr algn="ctr">
              <a:lnSpc>
                <a:spcPct val="150000"/>
              </a:lnSpc>
            </a:pPr>
            <a:r>
              <a:rPr lang="en-US" sz="2400" dirty="0" err="1">
                <a:solidFill>
                  <a:schemeClr val="tx1"/>
                </a:solidFill>
              </a:rPr>
              <a:t>a</a:t>
            </a:r>
            <a:r>
              <a:rPr lang="en-US" sz="2400" baseline="-25000" dirty="0" err="1">
                <a:solidFill>
                  <a:schemeClr val="tx1"/>
                </a:solidFill>
              </a:rPr>
              <a:t>p</a:t>
            </a:r>
            <a:r>
              <a:rPr lang="en-US" sz="2400" dirty="0">
                <a:solidFill>
                  <a:schemeClr val="tx1"/>
                </a:solidFill>
              </a:rPr>
              <a:t> = </a:t>
            </a:r>
            <a:r>
              <a:rPr lang="en-US" sz="2400" dirty="0" err="1">
                <a:solidFill>
                  <a:schemeClr val="tx1"/>
                </a:solidFill>
              </a:rPr>
              <a:t>S</a:t>
            </a:r>
            <a:r>
              <a:rPr lang="en-US" sz="2400" baseline="-25000" dirty="0" err="1">
                <a:solidFill>
                  <a:schemeClr val="tx1"/>
                </a:solidFill>
              </a:rPr>
              <a:t>CDM</a:t>
            </a:r>
            <a:r>
              <a:rPr lang="en-US" sz="2400" baseline="-25000" dirty="0">
                <a:solidFill>
                  <a:schemeClr val="tx1"/>
                </a:solidFill>
              </a:rPr>
              <a:t> </a:t>
            </a:r>
            <a:r>
              <a:rPr lang="en-US" sz="2400" dirty="0">
                <a:solidFill>
                  <a:schemeClr val="tx1"/>
                </a:solidFill>
              </a:rPr>
              <a:t>/ </a:t>
            </a:r>
            <a:r>
              <a:rPr lang="en-US" sz="2400" dirty="0" err="1">
                <a:solidFill>
                  <a:schemeClr val="tx1"/>
                </a:solidFill>
              </a:rPr>
              <a:t>S</a:t>
            </a:r>
            <a:r>
              <a:rPr lang="en-US" sz="2400" baseline="-25000" dirty="0" err="1">
                <a:solidFill>
                  <a:schemeClr val="tx1"/>
                </a:solidFill>
              </a:rPr>
              <a:t>treatment</a:t>
            </a:r>
            <a:r>
              <a:rPr lang="en-US" sz="2400" baseline="-25000" dirty="0">
                <a:solidFill>
                  <a:schemeClr val="tx1"/>
                </a:solidFill>
              </a:rPr>
              <a:t> area</a:t>
            </a:r>
            <a:r>
              <a:rPr lang="en-US" sz="2400" dirty="0">
                <a:solidFill>
                  <a:schemeClr val="tx1"/>
                </a:solidFill>
              </a:rPr>
              <a:t>(%)</a:t>
            </a:r>
            <a:r>
              <a:rPr lang="en-US" sz="2400" baseline="-25000" dirty="0">
                <a:solidFill>
                  <a:schemeClr val="tx1"/>
                </a:solidFill>
              </a:rPr>
              <a:t> </a:t>
            </a:r>
          </a:p>
          <a:p>
            <a:pPr algn="ctr"/>
            <a:r>
              <a:rPr lang="en-US" sz="1800" dirty="0">
                <a:solidFill>
                  <a:schemeClr val="tx1"/>
                </a:solidFill>
              </a:rPr>
              <a:t>100% ≥ </a:t>
            </a:r>
            <a:r>
              <a:rPr lang="en-US" sz="1800" dirty="0" err="1">
                <a:solidFill>
                  <a:schemeClr val="tx1"/>
                </a:solidFill>
              </a:rPr>
              <a:t>a</a:t>
            </a:r>
            <a:r>
              <a:rPr lang="en-US" sz="1800" baseline="-25000" dirty="0" err="1">
                <a:solidFill>
                  <a:schemeClr val="tx1"/>
                </a:solidFill>
              </a:rPr>
              <a:t>p</a:t>
            </a:r>
            <a:r>
              <a:rPr lang="en-US" sz="1800" dirty="0">
                <a:solidFill>
                  <a:schemeClr val="tx1"/>
                </a:solidFill>
              </a:rPr>
              <a:t> ≥ 25%</a:t>
            </a:r>
          </a:p>
          <a:p>
            <a:pPr algn="ctr"/>
            <a:endParaRPr lang="en-US" sz="1800" dirty="0">
              <a:solidFill>
                <a:schemeClr val="tx1"/>
              </a:solidFill>
            </a:endParaRPr>
          </a:p>
          <a:p>
            <a:r>
              <a:rPr lang="en-US" sz="1800">
                <a:solidFill>
                  <a:schemeClr val="tx1"/>
                </a:solidFill>
              </a:rPr>
              <a:t>                    </a:t>
            </a:r>
            <a:endParaRPr lang="en-US" sz="1400" dirty="0">
              <a:solidFill>
                <a:srgbClr val="00B0F0"/>
              </a:solidFill>
            </a:endParaRPr>
          </a:p>
        </p:txBody>
      </p:sp>
      <p:pic>
        <p:nvPicPr>
          <p:cNvPr id="8" name="Picture 4">
            <a:extLst>
              <a:ext uri="{FF2B5EF4-FFF2-40B4-BE49-F238E27FC236}">
                <a16:creationId xmlns:a16="http://schemas.microsoft.com/office/drawing/2014/main" id="{D08FA390-047E-4720-B077-D914C8EE9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731" y="1122979"/>
            <a:ext cx="2382188" cy="125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236771F3-F90D-4810-95B7-8780829F0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730" y="2537421"/>
            <a:ext cx="2382189" cy="125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id="{6D2EC6BA-5BB8-4085-BED2-21A2ECCF5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8202" y="4107305"/>
            <a:ext cx="2256141" cy="109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DB4FFAB-707B-4C68-B96D-F29D1B4B51AC}"/>
              </a:ext>
            </a:extLst>
          </p:cNvPr>
          <p:cNvPicPr>
            <a:picLocks noChangeAspect="1"/>
          </p:cNvPicPr>
          <p:nvPr/>
        </p:nvPicPr>
        <p:blipFill>
          <a:blip r:embed="rId6"/>
          <a:stretch>
            <a:fillRect/>
          </a:stretch>
        </p:blipFill>
        <p:spPr>
          <a:xfrm>
            <a:off x="306922" y="3980288"/>
            <a:ext cx="6693485" cy="2331699"/>
          </a:xfrm>
          <a:prstGeom prst="rect">
            <a:avLst/>
          </a:prstGeom>
        </p:spPr>
      </p:pic>
      <p:pic>
        <p:nvPicPr>
          <p:cNvPr id="3" name="Picture 2">
            <a:extLst>
              <a:ext uri="{FF2B5EF4-FFF2-40B4-BE49-F238E27FC236}">
                <a16:creationId xmlns:a16="http://schemas.microsoft.com/office/drawing/2014/main" id="{2C1163FC-6C67-4F91-B59B-A840B42A77AE}"/>
              </a:ext>
            </a:extLst>
          </p:cNvPr>
          <p:cNvPicPr>
            <a:picLocks noChangeAspect="1"/>
          </p:cNvPicPr>
          <p:nvPr/>
        </p:nvPicPr>
        <p:blipFill>
          <a:blip r:embed="rId7"/>
          <a:stretch>
            <a:fillRect/>
          </a:stretch>
        </p:blipFill>
        <p:spPr>
          <a:xfrm>
            <a:off x="494674" y="4257207"/>
            <a:ext cx="1543987" cy="1289154"/>
          </a:xfrm>
          <a:prstGeom prst="rect">
            <a:avLst/>
          </a:prstGeom>
        </p:spPr>
      </p:pic>
    </p:spTree>
    <p:extLst>
      <p:ext uri="{BB962C8B-B14F-4D97-AF65-F5344CB8AC3E}">
        <p14:creationId xmlns:p14="http://schemas.microsoft.com/office/powerpoint/2010/main" val="235339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209862" y="76200"/>
            <a:ext cx="10229538" cy="838200"/>
          </a:xfrm>
        </p:spPr>
        <p:txBody>
          <a:bodyPr/>
          <a:lstStyle/>
          <a:p>
            <a:pPr>
              <a:defRPr/>
            </a:pPr>
            <a:r>
              <a:rPr lang="vi-VN" sz="2800">
                <a:solidFill>
                  <a:srgbClr val="000000"/>
                </a:solidFill>
                <a:latin typeface="Arial" charset="0"/>
              </a:rPr>
              <a:t>Xử lý nền bằng phương pháp Trụ</a:t>
            </a:r>
            <a:r>
              <a:rPr lang="en-US" sz="2800">
                <a:solidFill>
                  <a:srgbClr val="000000"/>
                </a:solidFill>
                <a:latin typeface="Arial" charset="0"/>
              </a:rPr>
              <a:t>/Cọc</a:t>
            </a:r>
            <a:r>
              <a:rPr lang="vi-VN" sz="2800">
                <a:solidFill>
                  <a:srgbClr val="000000"/>
                </a:solidFill>
                <a:latin typeface="Arial" charset="0"/>
              </a:rPr>
              <a:t> Xi măng – Đất (CDM)</a:t>
            </a:r>
            <a:br>
              <a:rPr lang="vi-VN" sz="2800">
                <a:solidFill>
                  <a:srgbClr val="000000"/>
                </a:solidFill>
                <a:latin typeface="Arial" charset="0"/>
              </a:rPr>
            </a:br>
            <a:r>
              <a:rPr lang="en-US">
                <a:solidFill>
                  <a:srgbClr val="FF0000"/>
                </a:solidFill>
                <a:latin typeface="Arial" charset="0"/>
              </a:rPr>
              <a:t>Quy trình thiết kế đến thi công</a:t>
            </a:r>
            <a:endParaRPr lang="en-US" dirty="0">
              <a:solidFill>
                <a:srgbClr val="FF0000"/>
              </a:solidFill>
            </a:endParaRPr>
          </a:p>
        </p:txBody>
      </p:sp>
      <p:sp>
        <p:nvSpPr>
          <p:cNvPr id="6" name="Rectangle 5"/>
          <p:cNvSpPr/>
          <p:nvPr/>
        </p:nvSpPr>
        <p:spPr>
          <a:xfrm>
            <a:off x="3445917" y="2483404"/>
            <a:ext cx="8177706" cy="42774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20000"/>
              </a:lnSpc>
              <a:defRPr/>
            </a:pPr>
            <a:r>
              <a:rPr lang="en-US" sz="2000" b="1">
                <a:solidFill>
                  <a:srgbClr val="000066"/>
                </a:solidFill>
              </a:rPr>
              <a:t>Thí nghiệm trong PTN cho </a:t>
            </a:r>
            <a:r>
              <a:rPr lang="en-US" sz="2000" b="1">
                <a:solidFill>
                  <a:srgbClr val="FF0000"/>
                </a:solidFill>
              </a:rPr>
              <a:t>LOẠI XI MĂNG </a:t>
            </a:r>
            <a:r>
              <a:rPr lang="en-US" sz="2000" b="1">
                <a:solidFill>
                  <a:srgbClr val="000066"/>
                </a:solidFill>
              </a:rPr>
              <a:t>/ </a:t>
            </a:r>
            <a:r>
              <a:rPr lang="en-US" sz="2000" b="1">
                <a:solidFill>
                  <a:srgbClr val="FF0000"/>
                </a:solidFill>
              </a:rPr>
              <a:t>HÀM L</a:t>
            </a:r>
            <a:r>
              <a:rPr lang="vi-VN" sz="2000" b="1">
                <a:solidFill>
                  <a:srgbClr val="FF0000"/>
                </a:solidFill>
              </a:rPr>
              <a:t>Ư</a:t>
            </a:r>
            <a:r>
              <a:rPr lang="en-US" sz="2000" b="1">
                <a:solidFill>
                  <a:srgbClr val="FF0000"/>
                </a:solidFill>
              </a:rPr>
              <a:t>ỢNG </a:t>
            </a:r>
            <a:r>
              <a:rPr lang="en-US" sz="2000" b="1">
                <a:solidFill>
                  <a:schemeClr val="tx1"/>
                </a:solidFill>
              </a:rPr>
              <a:t>/</a:t>
            </a:r>
            <a:r>
              <a:rPr lang="en-US" sz="2000" b="1">
                <a:solidFill>
                  <a:srgbClr val="FF0000"/>
                </a:solidFill>
              </a:rPr>
              <a:t> N/X</a:t>
            </a:r>
            <a:endParaRPr lang="en-US" sz="2000" b="1" dirty="0">
              <a:solidFill>
                <a:srgbClr val="FF0000"/>
              </a:solidFill>
            </a:endParaRPr>
          </a:p>
        </p:txBody>
      </p:sp>
      <p:sp>
        <p:nvSpPr>
          <p:cNvPr id="7" name="Rectangle 6"/>
          <p:cNvSpPr/>
          <p:nvPr/>
        </p:nvSpPr>
        <p:spPr>
          <a:xfrm>
            <a:off x="3445917" y="3281696"/>
            <a:ext cx="8075459" cy="42774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20000"/>
              </a:lnSpc>
              <a:defRPr/>
            </a:pPr>
            <a:r>
              <a:rPr lang="en-US" sz="2000" b="1">
                <a:solidFill>
                  <a:srgbClr val="000066"/>
                </a:solidFill>
              </a:rPr>
              <a:t>Thi công cọc thử (</a:t>
            </a:r>
            <a:r>
              <a:rPr lang="en-US" sz="2000" b="1">
                <a:solidFill>
                  <a:schemeClr val="accent1"/>
                </a:solidFill>
              </a:rPr>
              <a:t>Đánh giá thiết bị thi công / Hàm l</a:t>
            </a:r>
            <a:r>
              <a:rPr lang="vi-VN" sz="2000" b="1">
                <a:solidFill>
                  <a:schemeClr val="accent1"/>
                </a:solidFill>
              </a:rPr>
              <a:t>ư</a:t>
            </a:r>
            <a:r>
              <a:rPr lang="en-US" sz="2000" b="1">
                <a:solidFill>
                  <a:schemeClr val="accent1"/>
                </a:solidFill>
              </a:rPr>
              <a:t>ơng </a:t>
            </a:r>
            <a:r>
              <a:rPr lang="en-US" sz="2000" b="1">
                <a:solidFill>
                  <a:srgbClr val="000066"/>
                </a:solidFill>
              </a:rPr>
              <a:t>)</a:t>
            </a:r>
            <a:endParaRPr lang="en-US" sz="2000" b="1" dirty="0">
              <a:solidFill>
                <a:srgbClr val="000066"/>
              </a:solidFill>
            </a:endParaRPr>
          </a:p>
        </p:txBody>
      </p:sp>
      <p:sp>
        <p:nvSpPr>
          <p:cNvPr id="9" name="Rectangle 8"/>
          <p:cNvSpPr/>
          <p:nvPr/>
        </p:nvSpPr>
        <p:spPr>
          <a:xfrm>
            <a:off x="5987280" y="4017036"/>
            <a:ext cx="2968624" cy="42774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20000"/>
              </a:lnSpc>
              <a:defRPr/>
            </a:pPr>
            <a:r>
              <a:rPr lang="en-US" sz="2000" b="1">
                <a:solidFill>
                  <a:srgbClr val="000066"/>
                </a:solidFill>
              </a:rPr>
              <a:t>Tinh chỉnh thiết kế </a:t>
            </a:r>
            <a:endParaRPr lang="en-US" sz="2000" b="1" dirty="0">
              <a:solidFill>
                <a:srgbClr val="000066"/>
              </a:solidFill>
            </a:endParaRPr>
          </a:p>
        </p:txBody>
      </p:sp>
      <p:sp>
        <p:nvSpPr>
          <p:cNvPr id="12" name="Rectangle 11"/>
          <p:cNvSpPr/>
          <p:nvPr/>
        </p:nvSpPr>
        <p:spPr>
          <a:xfrm>
            <a:off x="6096000" y="4906016"/>
            <a:ext cx="2705100" cy="42774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20000"/>
              </a:lnSpc>
              <a:defRPr/>
            </a:pPr>
            <a:r>
              <a:rPr lang="en-US" sz="2000" b="1">
                <a:solidFill>
                  <a:srgbClr val="000066"/>
                </a:solidFill>
              </a:rPr>
              <a:t>Thi công đại trà</a:t>
            </a:r>
            <a:endParaRPr lang="en-US" sz="2000" b="1" dirty="0">
              <a:solidFill>
                <a:srgbClr val="000066"/>
              </a:solidFill>
            </a:endParaRPr>
          </a:p>
        </p:txBody>
      </p:sp>
      <p:sp>
        <p:nvSpPr>
          <p:cNvPr id="13" name="Rectangle 16"/>
          <p:cNvSpPr>
            <a:spLocks noChangeArrowheads="1"/>
          </p:cNvSpPr>
          <p:nvPr/>
        </p:nvSpPr>
        <p:spPr bwMode="auto">
          <a:xfrm>
            <a:off x="3263706" y="2424054"/>
            <a:ext cx="8480685" cy="553998"/>
          </a:xfrm>
          <a:prstGeom prst="rect">
            <a:avLst/>
          </a:prstGeom>
          <a:noFill/>
          <a:ln w="38100" algn="ctr">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algn="ctr">
              <a:spcBef>
                <a:spcPct val="20000"/>
              </a:spcBef>
              <a:buClrTx/>
              <a:buFontTx/>
              <a:buChar char="•"/>
            </a:pPr>
            <a:endParaRPr kumimoji="1" lang="en-US" altLang="en-US" sz="3000">
              <a:latin typeface="Tahoma" pitchFamily="34" charset="0"/>
            </a:endParaRPr>
          </a:p>
        </p:txBody>
      </p:sp>
      <p:sp>
        <p:nvSpPr>
          <p:cNvPr id="14" name="Rectangle 13"/>
          <p:cNvSpPr/>
          <p:nvPr/>
        </p:nvSpPr>
        <p:spPr>
          <a:xfrm>
            <a:off x="6181946" y="1052736"/>
            <a:ext cx="2514600" cy="427746"/>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nSpc>
                <a:spcPct val="120000"/>
              </a:lnSpc>
              <a:defRPr/>
            </a:pPr>
            <a:r>
              <a:rPr lang="en-US" sz="2000" b="1">
                <a:solidFill>
                  <a:srgbClr val="000066"/>
                </a:solidFill>
              </a:rPr>
              <a:t>Khảo sát địa chất</a:t>
            </a:r>
            <a:endParaRPr lang="en-US" sz="2000" b="1" dirty="0">
              <a:solidFill>
                <a:srgbClr val="000066"/>
              </a:solidFill>
            </a:endParaRPr>
          </a:p>
        </p:txBody>
      </p:sp>
      <p:sp>
        <p:nvSpPr>
          <p:cNvPr id="15" name="Rectangle 14"/>
          <p:cNvSpPr/>
          <p:nvPr/>
        </p:nvSpPr>
        <p:spPr>
          <a:xfrm>
            <a:off x="3173230" y="1676969"/>
            <a:ext cx="8480685" cy="42774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20000"/>
              </a:lnSpc>
              <a:defRPr/>
            </a:pPr>
            <a:r>
              <a:rPr lang="en-US" sz="2000" b="1">
                <a:solidFill>
                  <a:srgbClr val="000066"/>
                </a:solidFill>
              </a:rPr>
              <a:t>Thiết kế C</a:t>
            </a:r>
            <a:r>
              <a:rPr lang="vi-VN" sz="2000" b="1">
                <a:solidFill>
                  <a:srgbClr val="000066"/>
                </a:solidFill>
              </a:rPr>
              <a:t>ư</a:t>
            </a:r>
            <a:r>
              <a:rPr lang="en-US" sz="2000" b="1">
                <a:solidFill>
                  <a:srgbClr val="000066"/>
                </a:solidFill>
              </a:rPr>
              <a:t>ờng độ mục tiêu cho Trụ đất xi măng (sau thi công)</a:t>
            </a:r>
            <a:endParaRPr lang="en-US" sz="2000" b="1" dirty="0">
              <a:solidFill>
                <a:srgbClr val="000066"/>
              </a:solidFill>
            </a:endParaRPr>
          </a:p>
        </p:txBody>
      </p:sp>
      <p:sp>
        <p:nvSpPr>
          <p:cNvPr id="16" name="Down Arrow 19"/>
          <p:cNvSpPr>
            <a:spLocks noChangeArrowheads="1"/>
          </p:cNvSpPr>
          <p:nvPr/>
        </p:nvSpPr>
        <p:spPr bwMode="auto">
          <a:xfrm>
            <a:off x="7321498" y="1504950"/>
            <a:ext cx="203200" cy="257736"/>
          </a:xfrm>
          <a:prstGeom prst="downArrow">
            <a:avLst>
              <a:gd name="adj1" fmla="val 50000"/>
              <a:gd name="adj2" fmla="val 50000"/>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algn="ctr">
              <a:spcBef>
                <a:spcPct val="20000"/>
              </a:spcBef>
              <a:buClrTx/>
              <a:buFontTx/>
              <a:buChar char="•"/>
            </a:pPr>
            <a:endParaRPr kumimoji="1" lang="en-US" altLang="en-US" sz="3000">
              <a:latin typeface="Tahoma" pitchFamily="34" charset="0"/>
            </a:endParaRPr>
          </a:p>
        </p:txBody>
      </p:sp>
      <p:sp>
        <p:nvSpPr>
          <p:cNvPr id="17" name="Down Arrow 23"/>
          <p:cNvSpPr>
            <a:spLocks noChangeArrowheads="1"/>
          </p:cNvSpPr>
          <p:nvPr/>
        </p:nvSpPr>
        <p:spPr bwMode="auto">
          <a:xfrm>
            <a:off x="7318842" y="2131069"/>
            <a:ext cx="205855" cy="307079"/>
          </a:xfrm>
          <a:prstGeom prst="downArrow">
            <a:avLst>
              <a:gd name="adj1" fmla="val 50000"/>
              <a:gd name="adj2" fmla="val 50000"/>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algn="ctr">
              <a:spcBef>
                <a:spcPct val="20000"/>
              </a:spcBef>
              <a:buClrTx/>
              <a:buFontTx/>
              <a:buChar char="•"/>
            </a:pPr>
            <a:endParaRPr kumimoji="1" lang="en-US" altLang="en-US" sz="3000">
              <a:latin typeface="Tahoma" pitchFamily="34" charset="0"/>
            </a:endParaRPr>
          </a:p>
        </p:txBody>
      </p:sp>
      <p:sp>
        <p:nvSpPr>
          <p:cNvPr id="18" name="Down Arrow 24"/>
          <p:cNvSpPr>
            <a:spLocks noChangeArrowheads="1"/>
          </p:cNvSpPr>
          <p:nvPr/>
        </p:nvSpPr>
        <p:spPr bwMode="auto">
          <a:xfrm>
            <a:off x="7334198" y="3018695"/>
            <a:ext cx="190499" cy="251162"/>
          </a:xfrm>
          <a:prstGeom prst="downArrow">
            <a:avLst>
              <a:gd name="adj1" fmla="val 50000"/>
              <a:gd name="adj2" fmla="val 50000"/>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algn="ctr">
              <a:spcBef>
                <a:spcPct val="20000"/>
              </a:spcBef>
              <a:buClrTx/>
              <a:buFontTx/>
              <a:buChar char="•"/>
            </a:pPr>
            <a:endParaRPr kumimoji="1" lang="en-US" altLang="en-US" sz="3000">
              <a:latin typeface="Tahoma" pitchFamily="34" charset="0"/>
            </a:endParaRPr>
          </a:p>
        </p:txBody>
      </p:sp>
      <p:sp>
        <p:nvSpPr>
          <p:cNvPr id="19" name="Down Arrow 25"/>
          <p:cNvSpPr>
            <a:spLocks noChangeArrowheads="1"/>
          </p:cNvSpPr>
          <p:nvPr/>
        </p:nvSpPr>
        <p:spPr bwMode="auto">
          <a:xfrm>
            <a:off x="7334198" y="3798591"/>
            <a:ext cx="190499" cy="252105"/>
          </a:xfrm>
          <a:prstGeom prst="downArrow">
            <a:avLst>
              <a:gd name="adj1" fmla="val 50000"/>
              <a:gd name="adj2" fmla="val 50000"/>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algn="ctr">
              <a:spcBef>
                <a:spcPct val="20000"/>
              </a:spcBef>
              <a:buClrTx/>
              <a:buFontTx/>
              <a:buChar char="•"/>
            </a:pPr>
            <a:endParaRPr kumimoji="1" lang="en-US" altLang="en-US" sz="3000">
              <a:latin typeface="Tahoma" pitchFamily="34" charset="0"/>
            </a:endParaRPr>
          </a:p>
        </p:txBody>
      </p:sp>
      <p:sp>
        <p:nvSpPr>
          <p:cNvPr id="20" name="Down Arrow 26"/>
          <p:cNvSpPr>
            <a:spLocks noChangeArrowheads="1"/>
          </p:cNvSpPr>
          <p:nvPr/>
        </p:nvSpPr>
        <p:spPr bwMode="auto">
          <a:xfrm>
            <a:off x="7334198" y="4539627"/>
            <a:ext cx="190499" cy="268228"/>
          </a:xfrm>
          <a:prstGeom prst="downArrow">
            <a:avLst>
              <a:gd name="adj1" fmla="val 50000"/>
              <a:gd name="adj2" fmla="val 50000"/>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algn="ctr">
              <a:spcBef>
                <a:spcPct val="20000"/>
              </a:spcBef>
              <a:buClrTx/>
              <a:buFontTx/>
              <a:buChar char="•"/>
            </a:pPr>
            <a:endParaRPr kumimoji="1" lang="en-US" altLang="en-US" sz="3000">
              <a:latin typeface="Tahoma" pitchFamily="34" charset="0"/>
            </a:endParaRPr>
          </a:p>
        </p:txBody>
      </p:sp>
      <p:sp>
        <p:nvSpPr>
          <p:cNvPr id="21" name="Rectangle 20"/>
          <p:cNvSpPr/>
          <p:nvPr/>
        </p:nvSpPr>
        <p:spPr>
          <a:xfrm>
            <a:off x="5811017" y="5794996"/>
            <a:ext cx="6289774" cy="707886"/>
          </a:xfrm>
          <a:prstGeom prst="rect">
            <a:avLst/>
          </a:prstGeom>
        </p:spPr>
        <p:txBody>
          <a:bodyPr wrap="square">
            <a:spAutoFit/>
          </a:bodyPr>
          <a:lstStyle/>
          <a:p>
            <a:pPr>
              <a:buClr>
                <a:srgbClr val="FF0000"/>
              </a:buClr>
              <a:defRPr/>
            </a:pPr>
            <a:r>
              <a:rPr lang="en-GB" sz="2000" i="1" kern="0">
                <a:solidFill>
                  <a:srgbClr val="000000"/>
                </a:solidFill>
              </a:rPr>
              <a:t>Thí nghiệm trong PTN v</a:t>
            </a:r>
            <a:r>
              <a:rPr lang="en-US" sz="2000" i="1" kern="0">
                <a:solidFill>
                  <a:srgbClr val="000000"/>
                </a:solidFill>
              </a:rPr>
              <a:t>ới Mẫu đất thực tế lấy tại công tr</a:t>
            </a:r>
            <a:r>
              <a:rPr lang="vi-VN" sz="2000" i="1" kern="0">
                <a:solidFill>
                  <a:srgbClr val="000000"/>
                </a:solidFill>
              </a:rPr>
              <a:t>ư</a:t>
            </a:r>
            <a:r>
              <a:rPr lang="en-US" sz="2000" i="1" kern="0">
                <a:solidFill>
                  <a:srgbClr val="000000"/>
                </a:solidFill>
              </a:rPr>
              <a:t>ờng và xi măng để xác định hàm l</a:t>
            </a:r>
            <a:r>
              <a:rPr lang="vi-VN" sz="2000" i="1" kern="0">
                <a:solidFill>
                  <a:srgbClr val="000000"/>
                </a:solidFill>
              </a:rPr>
              <a:t>ư</a:t>
            </a:r>
            <a:r>
              <a:rPr lang="en-US" sz="2000" i="1" kern="0">
                <a:solidFill>
                  <a:srgbClr val="000000"/>
                </a:solidFill>
              </a:rPr>
              <a:t>ợng tối </a:t>
            </a:r>
            <a:r>
              <a:rPr lang="vi-VN" sz="2000" i="1" kern="0">
                <a:solidFill>
                  <a:srgbClr val="000000"/>
                </a:solidFill>
              </a:rPr>
              <a:t>ư</a:t>
            </a:r>
            <a:r>
              <a:rPr lang="en-US" sz="2000" i="1" kern="0">
                <a:solidFill>
                  <a:srgbClr val="000000"/>
                </a:solidFill>
              </a:rPr>
              <a:t>u.</a:t>
            </a:r>
            <a:endParaRPr lang="en-GB" sz="2000" i="1" kern="0" dirty="0">
              <a:solidFill>
                <a:srgbClr val="000000"/>
              </a:solidFill>
            </a:endParaRPr>
          </a:p>
        </p:txBody>
      </p:sp>
      <p:sp>
        <p:nvSpPr>
          <p:cNvPr id="2" name="Right Arrow 1"/>
          <p:cNvSpPr/>
          <p:nvPr/>
        </p:nvSpPr>
        <p:spPr bwMode="auto">
          <a:xfrm>
            <a:off x="5013909" y="6025457"/>
            <a:ext cx="560482" cy="427746"/>
          </a:xfrm>
          <a:prstGeom prst="rightArrow">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0" fontAlgn="base" hangingPunct="0">
              <a:spcBef>
                <a:spcPct val="20000"/>
              </a:spcBef>
              <a:spcAft>
                <a:spcPct val="30000"/>
              </a:spcAft>
              <a:buClr>
                <a:schemeClr val="accent1"/>
              </a:buClr>
              <a:buSzPct val="90000"/>
            </a:pPr>
            <a:endParaRPr lang="en-US" sz="2200">
              <a:latin typeface="Arial" charset="0"/>
            </a:endParaRPr>
          </a:p>
        </p:txBody>
      </p:sp>
      <p:sp>
        <p:nvSpPr>
          <p:cNvPr id="22" name="Rectangle 40"/>
          <p:cNvSpPr>
            <a:spLocks noChangeArrowheads="1"/>
          </p:cNvSpPr>
          <p:nvPr/>
        </p:nvSpPr>
        <p:spPr bwMode="auto">
          <a:xfrm>
            <a:off x="5726242" y="5704083"/>
            <a:ext cx="6465757" cy="983062"/>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7F7F7F"/>
                </a:solidFill>
              </a14:hiddenFill>
            </a:ext>
          </a:extLst>
        </p:spPr>
        <p:txBody>
          <a:bodyPr wrap="none" anchor="ctr"/>
          <a:lstStyle>
            <a:lvl1pPr eaLnBrk="0" hangingPunct="0">
              <a:spcBef>
                <a:spcPts val="575"/>
              </a:spcBef>
              <a:buClr>
                <a:srgbClr val="FF1100"/>
              </a:buClr>
              <a:buFont typeface="Arial" charset="0"/>
              <a:buChar char="•"/>
              <a:defRPr sz="2400">
                <a:solidFill>
                  <a:schemeClr val="tx1"/>
                </a:solidFill>
                <a:latin typeface="Arial" charset="0"/>
                <a:cs typeface="Arial" charset="0"/>
              </a:defRPr>
            </a:lvl1pPr>
            <a:lvl2pPr marL="742950" indent="-285750" eaLnBrk="0" hangingPunct="0">
              <a:spcBef>
                <a:spcPts val="25"/>
              </a:spcBef>
              <a:buClr>
                <a:srgbClr val="FF1100"/>
              </a:buClr>
              <a:buSzPct val="60000"/>
              <a:buFont typeface="Wingdings 3" pitchFamily="18" charset="2"/>
              <a:buChar char=""/>
              <a:defRPr sz="2200">
                <a:solidFill>
                  <a:schemeClr val="tx1"/>
                </a:solidFill>
                <a:latin typeface="Arial" charset="0"/>
                <a:cs typeface="Arial" charset="0"/>
              </a:defRPr>
            </a:lvl2pPr>
            <a:lvl3pPr marL="11430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3pPr>
            <a:lvl4pPr marL="16002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4pPr>
            <a:lvl5pPr marL="2057400" indent="-228600" eaLnBrk="0" hangingPunct="0">
              <a:spcBef>
                <a:spcPts val="475"/>
              </a:spcBef>
              <a:buClr>
                <a:srgbClr val="FF1100"/>
              </a:buClr>
              <a:buSzPct val="60000"/>
              <a:buFont typeface="Symbol" pitchFamily="18" charset="2"/>
              <a:buChar char="-"/>
              <a:defRPr sz="2000">
                <a:solidFill>
                  <a:schemeClr val="tx1"/>
                </a:solidFill>
                <a:latin typeface="Arial" charset="0"/>
                <a:cs typeface="Arial" charset="0"/>
              </a:defRPr>
            </a:lvl5pPr>
            <a:lvl6pPr marL="25146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6pPr>
            <a:lvl7pPr marL="29718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7pPr>
            <a:lvl8pPr marL="34290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8pPr>
            <a:lvl9pPr marL="3886200" indent="-228600" eaLnBrk="0" fontAlgn="base" hangingPunct="0">
              <a:spcBef>
                <a:spcPts val="475"/>
              </a:spcBef>
              <a:spcAft>
                <a:spcPct val="0"/>
              </a:spcAft>
              <a:buClr>
                <a:srgbClr val="FF1100"/>
              </a:buClr>
              <a:buSzPct val="60000"/>
              <a:buFont typeface="Symbol" pitchFamily="18" charset="2"/>
              <a:buChar char="-"/>
              <a:defRPr sz="2000">
                <a:solidFill>
                  <a:schemeClr val="tx1"/>
                </a:solidFill>
                <a:latin typeface="Arial" charset="0"/>
                <a:cs typeface="Arial" charset="0"/>
              </a:defRPr>
            </a:lvl9pPr>
          </a:lstStyle>
          <a:p>
            <a:pPr algn="ctr" eaLnBrk="1" hangingPunct="1">
              <a:lnSpc>
                <a:spcPct val="105000"/>
              </a:lnSpc>
              <a:spcBef>
                <a:spcPct val="10000"/>
              </a:spcBef>
              <a:spcAft>
                <a:spcPct val="10000"/>
              </a:spcAft>
              <a:buClr>
                <a:srgbClr val="FF0000"/>
              </a:buClr>
              <a:buFont typeface="Times" pitchFamily="34" charset="0"/>
              <a:buNone/>
            </a:pPr>
            <a:endParaRPr lang="en-US" altLang="en-US" sz="2000" dirty="0"/>
          </a:p>
        </p:txBody>
      </p:sp>
      <p:sp>
        <p:nvSpPr>
          <p:cNvPr id="23" name="Rectangle 22"/>
          <p:cNvSpPr/>
          <p:nvPr/>
        </p:nvSpPr>
        <p:spPr>
          <a:xfrm>
            <a:off x="209862" y="2384413"/>
            <a:ext cx="2773181" cy="1323439"/>
          </a:xfrm>
          <a:prstGeom prst="rect">
            <a:avLst/>
          </a:prstGeom>
          <a:ln>
            <a:solidFill>
              <a:srgbClr val="FF0000"/>
            </a:solidFill>
          </a:ln>
        </p:spPr>
        <p:txBody>
          <a:bodyPr wrap="square">
            <a:spAutoFit/>
          </a:bodyPr>
          <a:lstStyle/>
          <a:p>
            <a:pPr>
              <a:buClr>
                <a:srgbClr val="FF0000"/>
              </a:buClr>
              <a:defRPr/>
            </a:pPr>
            <a:r>
              <a:rPr lang="en-GB" sz="2000" kern="0">
                <a:solidFill>
                  <a:srgbClr val="000000"/>
                </a:solidFill>
              </a:rPr>
              <a:t>Đặc tính của đất ảnh h</a:t>
            </a:r>
            <a:r>
              <a:rPr lang="vi-VN" sz="2000" kern="0">
                <a:solidFill>
                  <a:srgbClr val="000000"/>
                </a:solidFill>
              </a:rPr>
              <a:t>ư</a:t>
            </a:r>
            <a:r>
              <a:rPr lang="en-US" sz="2000" kern="0">
                <a:solidFill>
                  <a:srgbClr val="000000"/>
                </a:solidFill>
              </a:rPr>
              <a:t>ởng lớn đến kết quả của trụ đất xi măng</a:t>
            </a:r>
            <a:endParaRPr lang="en-GB" sz="2000" kern="0" dirty="0">
              <a:solidFill>
                <a:srgbClr val="000000"/>
              </a:solidFill>
            </a:endParaRPr>
          </a:p>
        </p:txBody>
      </p:sp>
      <p:pic>
        <p:nvPicPr>
          <p:cNvPr id="3" name="Picture 2">
            <a:extLst>
              <a:ext uri="{FF2B5EF4-FFF2-40B4-BE49-F238E27FC236}">
                <a16:creationId xmlns:a16="http://schemas.microsoft.com/office/drawing/2014/main" id="{B36F74FB-EE58-4E73-A9E6-AEC70908883C}"/>
              </a:ext>
            </a:extLst>
          </p:cNvPr>
          <p:cNvPicPr>
            <a:picLocks noChangeAspect="1"/>
          </p:cNvPicPr>
          <p:nvPr/>
        </p:nvPicPr>
        <p:blipFill>
          <a:blip r:embed="rId2"/>
          <a:stretch>
            <a:fillRect/>
          </a:stretch>
        </p:blipFill>
        <p:spPr>
          <a:xfrm>
            <a:off x="175983" y="3997936"/>
            <a:ext cx="5246558" cy="1952900"/>
          </a:xfrm>
          <a:prstGeom prst="rect">
            <a:avLst/>
          </a:prstGeom>
        </p:spPr>
      </p:pic>
    </p:spTree>
    <p:extLst>
      <p:ext uri="{BB962C8B-B14F-4D97-AF65-F5344CB8AC3E}">
        <p14:creationId xmlns:p14="http://schemas.microsoft.com/office/powerpoint/2010/main" val="33712409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7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quot;&gt;&lt;elem m_fUsage=&quot;1.00000000000000000000E+00&quot;&gt;&lt;m_msothmcolidx val=&quot;0&quot;/&gt;&lt;m_rgb r=&quot;19&quot; g=&quot;00&quot; b=&quot;00&quot;/&gt;&lt;m_nBrightness endver=&quot;26206&quot;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2.xml><?xml version="1.0" encoding="utf-8"?>
<p:tagLst xmlns:a="http://schemas.openxmlformats.org/drawingml/2006/main" xmlns:r="http://schemas.openxmlformats.org/officeDocument/2006/relationships" xmlns:p="http://schemas.openxmlformats.org/presentationml/2006/main">
  <p:tag name="SHAPETYPE" val="Status"/>
</p:tagLst>
</file>

<file path=ppt/tags/tag13.xml><?xml version="1.0" encoding="utf-8"?>
<p:tagLst xmlns:a="http://schemas.openxmlformats.org/drawingml/2006/main" xmlns:r="http://schemas.openxmlformats.org/officeDocument/2006/relationships" xmlns:p="http://schemas.openxmlformats.org/presentationml/2006/main">
  <p:tag name="SHAPETYPE" val="Logo"/>
</p:tagLst>
</file>

<file path=ppt/tags/tag14.xml><?xml version="1.0" encoding="utf-8"?>
<p:tagLst xmlns:a="http://schemas.openxmlformats.org/drawingml/2006/main" xmlns:r="http://schemas.openxmlformats.org/officeDocument/2006/relationships" xmlns:p="http://schemas.openxmlformats.org/presentationml/2006/main">
  <p:tag name="SHAPETYPE" val="LafargeHolcimEndorsement"/>
</p:tagLst>
</file>

<file path=ppt/tags/tag15.xml><?xml version="1.0" encoding="utf-8"?>
<p:tagLst xmlns:a="http://schemas.openxmlformats.org/drawingml/2006/main" xmlns:r="http://schemas.openxmlformats.org/officeDocument/2006/relationships" xmlns:p="http://schemas.openxmlformats.org/presentationml/2006/main">
  <p:tag name="SHAPETYPE" val="ClaimText"/>
</p:tagLst>
</file>

<file path=ppt/tags/tag16.xml><?xml version="1.0" encoding="utf-8"?>
<p:tagLst xmlns:a="http://schemas.openxmlformats.org/drawingml/2006/main" xmlns:r="http://schemas.openxmlformats.org/officeDocument/2006/relationships" xmlns:p="http://schemas.openxmlformats.org/presentationml/2006/main">
  <p:tag name="SHAPETYPE" val="Status"/>
</p:tagLst>
</file>

<file path=ppt/tags/tag1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8.xml><?xml version="1.0" encoding="utf-8"?>
<p:tagLst xmlns:a="http://schemas.openxmlformats.org/drawingml/2006/main" xmlns:r="http://schemas.openxmlformats.org/officeDocument/2006/relationships" xmlns:p="http://schemas.openxmlformats.org/presentationml/2006/main">
  <p:tag name="SHAPETYPE" val="Logo"/>
</p:tagLst>
</file>

<file path=ppt/tags/tag19.xml><?xml version="1.0" encoding="utf-8"?>
<p:tagLst xmlns:a="http://schemas.openxmlformats.org/drawingml/2006/main" xmlns:r="http://schemas.openxmlformats.org/officeDocument/2006/relationships" xmlns:p="http://schemas.openxmlformats.org/presentationml/2006/main">
  <p:tag name="SHAPETYPE" val="Copyrigh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HAPETYPE" val="TitleBand"/>
</p:tagLst>
</file>

<file path=ppt/tags/tag21.xml><?xml version="1.0" encoding="utf-8"?>
<p:tagLst xmlns:a="http://schemas.openxmlformats.org/drawingml/2006/main" xmlns:r="http://schemas.openxmlformats.org/officeDocument/2006/relationships" xmlns:p="http://schemas.openxmlformats.org/presentationml/2006/main">
  <p:tag name="SHAPETYPE" val="ClaimText"/>
</p:tagLst>
</file>

<file path=ppt/tags/tag22.xml><?xml version="1.0" encoding="utf-8"?>
<p:tagLst xmlns:a="http://schemas.openxmlformats.org/drawingml/2006/main" xmlns:r="http://schemas.openxmlformats.org/officeDocument/2006/relationships" xmlns:p="http://schemas.openxmlformats.org/presentationml/2006/main">
  <p:tag name="SHAPETYPE" val="Status"/>
</p:tagLst>
</file>

<file path=ppt/tags/tag23.xml><?xml version="1.0" encoding="utf-8"?>
<p:tagLst xmlns:a="http://schemas.openxmlformats.org/drawingml/2006/main" xmlns:r="http://schemas.openxmlformats.org/officeDocument/2006/relationships" xmlns:p="http://schemas.openxmlformats.org/presentationml/2006/main">
  <p:tag name="SHAPETYPE" val="Logo"/>
</p:tagLst>
</file>

<file path=ppt/tags/tag24.xml><?xml version="1.0" encoding="utf-8"?>
<p:tagLst xmlns:a="http://schemas.openxmlformats.org/drawingml/2006/main" xmlns:r="http://schemas.openxmlformats.org/officeDocument/2006/relationships" xmlns:p="http://schemas.openxmlformats.org/presentationml/2006/main">
  <p:tag name="SHAPETYPE" val="LineHider"/>
</p:tagLst>
</file>

<file path=ppt/tags/tag25.xml><?xml version="1.0" encoding="utf-8"?>
<p:tagLst xmlns:a="http://schemas.openxmlformats.org/drawingml/2006/main" xmlns:r="http://schemas.openxmlformats.org/officeDocument/2006/relationships" xmlns:p="http://schemas.openxmlformats.org/presentationml/2006/main">
  <p:tag name="SHAPETYPE" val="RunningTitle"/>
</p:tagLst>
</file>

<file path=ppt/tags/tag26.xml><?xml version="1.0" encoding="utf-8"?>
<p:tagLst xmlns:a="http://schemas.openxmlformats.org/drawingml/2006/main" xmlns:r="http://schemas.openxmlformats.org/officeDocument/2006/relationships" xmlns:p="http://schemas.openxmlformats.org/presentationml/2006/main">
  <p:tag name="SHAPETYPE" val="Status"/>
</p:tagLst>
</file>

<file path=ppt/tags/tag2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8.xml><?xml version="1.0" encoding="utf-8"?>
<p:tagLst xmlns:a="http://schemas.openxmlformats.org/drawingml/2006/main" xmlns:r="http://schemas.openxmlformats.org/officeDocument/2006/relationships" xmlns:p="http://schemas.openxmlformats.org/presentationml/2006/main">
  <p:tag name="SHAPETYPE" val="LafargeHolcimEndorsement"/>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sf5fdmImxPdAKzMVEJzINw"/>
</p:tagLst>
</file>

<file path=ppt/tags/tag31.xml><?xml version="1.0" encoding="utf-8"?>
<p:tagLst xmlns:a="http://schemas.openxmlformats.org/drawingml/2006/main" xmlns:r="http://schemas.openxmlformats.org/officeDocument/2006/relationships" xmlns:p="http://schemas.openxmlformats.org/presentationml/2006/main">
  <p:tag name="SHAPETYPE" val="TitleBand"/>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PJmsmJRusyP2gmLIzqF8f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_ML6qtcp5hLLPt363PmdMQ"/>
</p:tagLst>
</file>

<file path=ppt/tags/tag5.xml><?xml version="1.0" encoding="utf-8"?>
<p:tagLst xmlns:a="http://schemas.openxmlformats.org/drawingml/2006/main" xmlns:r="http://schemas.openxmlformats.org/officeDocument/2006/relationships" xmlns:p="http://schemas.openxmlformats.org/presentationml/2006/main">
  <p:tag name="SHAPETYPE" val="TitleBand"/>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IEcxcVwrx1WK9b5LHWhhQ"/>
</p:tagLst>
</file>

<file path=ppt/tags/tag8.xml><?xml version="1.0" encoding="utf-8"?>
<p:tagLst xmlns:a="http://schemas.openxmlformats.org/drawingml/2006/main" xmlns:r="http://schemas.openxmlformats.org/officeDocument/2006/relationships" xmlns:p="http://schemas.openxmlformats.org/presentationml/2006/main">
  <p:tag name="SHAPETYPE" val="TitleBand"/>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3FBC8B16-53AA-4941-8301-497CF801CCFF}" vid="{2DAA640C-DE9A-40DB-BC4D-2DA0954E7C00}"/>
    </a:ext>
  </a:extLst>
</a:theme>
</file>

<file path=ppt/theme/theme2.xml><?xml version="1.0" encoding="utf-8"?>
<a:theme xmlns:a="http://schemas.openxmlformats.org/drawingml/2006/main" name="SCCC_PPT">
  <a:themeElements>
    <a:clrScheme name="SCCC_PPT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fontScheme name="SCCC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SCCC_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CC_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CC_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CC_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CC_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CC_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CC_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CCC_PPT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FBC8B16-53AA-4941-8301-497CF801CCFF}" vid="{3E8795C6-EFF7-41BC-A517-5F4284D32247}"/>
    </a:ext>
  </a:extLst>
</a:theme>
</file>

<file path=ppt/theme/theme3.xml><?xml version="1.0" encoding="utf-8"?>
<a:theme xmlns:a="http://schemas.openxmlformats.org/drawingml/2006/main" name="1_SCCC_PPT">
  <a:themeElements>
    <a:clrScheme name="SCCC_PPT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fontScheme name="SCCC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SCCC_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CC_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CC_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CC_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CC_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CC_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CC_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CCC_PPT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FBC8B16-53AA-4941-8301-497CF801CCFF}" vid="{A0B20848-D184-487B-8C84-15A614D8F7BE}"/>
    </a:ext>
  </a:extLst>
</a:theme>
</file>

<file path=ppt/theme/theme4.xml><?xml version="1.0" encoding="utf-8"?>
<a:theme xmlns:a="http://schemas.openxmlformats.org/drawingml/2006/main" name="Cover 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3FBC8B16-53AA-4941-8301-497CF801CCFF}" vid="{EA6FCCDA-AC66-495A-BC9D-4E81E97888B1}"/>
    </a:ext>
  </a:extLst>
</a:theme>
</file>

<file path=ppt/theme/theme5.xml><?xml version="1.0" encoding="utf-8"?>
<a:theme xmlns:a="http://schemas.openxmlformats.org/drawingml/2006/main" name="Holcim Template with Endorsement">
  <a:themeElements>
    <a:clrScheme name="Holcim">
      <a:dk1>
        <a:sysClr val="windowText" lastClr="000000"/>
      </a:dk1>
      <a:lt1>
        <a:sysClr val="window" lastClr="FFFFFF"/>
      </a:lt1>
      <a:dk2>
        <a:srgbClr val="FF1100"/>
      </a:dk2>
      <a:lt2>
        <a:srgbClr val="8B8D8E"/>
      </a:lt2>
      <a:accent1>
        <a:srgbClr val="387C2B"/>
      </a:accent1>
      <a:accent2>
        <a:srgbClr val="003D7E"/>
      </a:accent2>
      <a:accent3>
        <a:srgbClr val="F38F1D"/>
      </a:accent3>
      <a:accent4>
        <a:srgbClr val="753F00"/>
      </a:accent4>
      <a:accent5>
        <a:srgbClr val="8A7967"/>
      </a:accent5>
      <a:accent6>
        <a:srgbClr val="B20838"/>
      </a:accent6>
      <a:hlink>
        <a:srgbClr val="0000FF"/>
      </a:hlink>
      <a:folHlink>
        <a:srgbClr val="800080"/>
      </a:folHlink>
    </a:clrScheme>
    <a:fontScheme name="Holci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B8D8E"/>
        </a:solidFill>
        <a:ln>
          <a:noFill/>
        </a:ln>
      </a:spPr>
      <a:bodyPr rtlCol="0" anchor="ctr"/>
      <a:lstStyle>
        <a:defPPr algn="ctr">
          <a:defRPr sz="20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8B8D8E"/>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err="1" smtClean="0">
            <a:latin typeface="Arial" pitchFamily="34" charset="0"/>
            <a:cs typeface="Arial" pitchFamily="34" charset="0"/>
          </a:defRPr>
        </a:defPPr>
      </a:lstStyle>
    </a:txDef>
  </a:objectDefaults>
  <a:extraClrSchemeLst>
    <a:extraClrScheme>
      <a:clrScheme name="Holcim">
        <a:dk1>
          <a:sysClr val="windowText" lastClr="000000"/>
        </a:dk1>
        <a:lt1>
          <a:sysClr val="window" lastClr="FFFFFF"/>
        </a:lt1>
        <a:dk2>
          <a:srgbClr val="FF1100"/>
        </a:dk2>
        <a:lt2>
          <a:srgbClr val="8B8D8E"/>
        </a:lt2>
        <a:accent1>
          <a:srgbClr val="387C2B"/>
        </a:accent1>
        <a:accent2>
          <a:srgbClr val="003D7E"/>
        </a:accent2>
        <a:accent3>
          <a:srgbClr val="F38F1D"/>
        </a:accent3>
        <a:accent4>
          <a:srgbClr val="753F00"/>
        </a:accent4>
        <a:accent5>
          <a:srgbClr val="8A7967"/>
        </a:accent5>
        <a:accent6>
          <a:srgbClr val="B20838"/>
        </a:accent6>
        <a:hlink>
          <a:srgbClr val="0000FF"/>
        </a:hlink>
        <a:folHlink>
          <a:srgbClr val="800080"/>
        </a:folHlink>
      </a:clrScheme>
    </a:extraClrScheme>
  </a:extraClrSchemeLst>
</a:theme>
</file>

<file path=ppt/theme/theme6.xml><?xml version="1.0" encoding="utf-8"?>
<a:theme xmlns:a="http://schemas.openxmlformats.org/drawingml/2006/main" name="2_SCCC_PPT">
  <a:themeElements>
    <a:clrScheme name="SCCC_PPT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fontScheme name="SCCC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30000"/>
          </a:spcAft>
          <a:buClr>
            <a:schemeClr val="accent1"/>
          </a:buClr>
          <a:buSzPct val="90000"/>
          <a:buFont typeface="Wingdings" pitchFamily="2" charset="2"/>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SCCC_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CC_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CC_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CC_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CC_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CC_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CC_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CCC_PPT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FBC8B16-53AA-4941-8301-497CF801CCFF}" vid="{A0B20848-D184-487B-8C84-15A614D8F7B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olcim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fontScheme name="Holci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Holcim 8">
    <a:dk1>
      <a:srgbClr val="000000"/>
    </a:dk1>
    <a:lt1>
      <a:srgbClr val="FFFFFF"/>
    </a:lt1>
    <a:dk2>
      <a:srgbClr val="000000"/>
    </a:dk2>
    <a:lt2>
      <a:srgbClr val="808080"/>
    </a:lt2>
    <a:accent1>
      <a:srgbClr val="FF0000"/>
    </a:accent1>
    <a:accent2>
      <a:srgbClr val="3333CC"/>
    </a:accent2>
    <a:accent3>
      <a:srgbClr val="FFFFFF"/>
    </a:accent3>
    <a:accent4>
      <a:srgbClr val="000000"/>
    </a:accent4>
    <a:accent5>
      <a:srgbClr val="FFAAAA"/>
    </a:accent5>
    <a:accent6>
      <a:srgbClr val="2D2DB9"/>
    </a:accent6>
    <a:hlink>
      <a:srgbClr val="CCCCFF"/>
    </a:hlink>
    <a:folHlink>
      <a:srgbClr val="B2B2B2"/>
    </a:folHlink>
  </a:clrScheme>
  <a:fontScheme name="Holci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44832</TotalTime>
  <Words>3345</Words>
  <Application>Microsoft Office PowerPoint</Application>
  <PresentationFormat>Widescreen</PresentationFormat>
  <Paragraphs>579</Paragraphs>
  <Slides>39</Slides>
  <Notes>14</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3</vt:i4>
      </vt:variant>
      <vt:variant>
        <vt:lpstr>Slide Titles</vt:lpstr>
      </vt:variant>
      <vt:variant>
        <vt:i4>39</vt:i4>
      </vt:variant>
    </vt:vector>
  </HeadingPairs>
  <TitlesOfParts>
    <vt:vector size="59" baseType="lpstr">
      <vt:lpstr>.VnTime</vt:lpstr>
      <vt:lpstr>Arial</vt:lpstr>
      <vt:lpstr>Calibri</vt:lpstr>
      <vt:lpstr>Symbol</vt:lpstr>
      <vt:lpstr>Tahoma</vt:lpstr>
      <vt:lpstr>Times</vt:lpstr>
      <vt:lpstr>Times New Roman</vt:lpstr>
      <vt:lpstr>VNI-Helve</vt:lpstr>
      <vt:lpstr>Webdings</vt:lpstr>
      <vt:lpstr>Wingdings</vt:lpstr>
      <vt:lpstr>Wingdings 3</vt:lpstr>
      <vt:lpstr>Cover TH</vt:lpstr>
      <vt:lpstr>SCCC_PPT</vt:lpstr>
      <vt:lpstr>1_SCCC_PPT</vt:lpstr>
      <vt:lpstr>Cover EN</vt:lpstr>
      <vt:lpstr>Holcim Template with Endorsement</vt:lpstr>
      <vt:lpstr>2_SCCC_PPT</vt:lpstr>
      <vt:lpstr>think-cell Slide</vt:lpstr>
      <vt:lpstr>Bitmap Image</vt:lpstr>
      <vt:lpstr>Chart</vt:lpstr>
      <vt:lpstr>Giải pháp xi măng xử lý nền đất yếu và móng đường giao thông</vt:lpstr>
      <vt:lpstr>NỘI DUNG CHÍNH</vt:lpstr>
      <vt:lpstr>CÁC LỚP CỌC, MÓNG VÀ MẶT ĐƯỜNG GIAO THÔNG</vt:lpstr>
      <vt:lpstr>Các ứng dụng dùng xi măng  gia cố nền đất yếu công trình giao thông</vt:lpstr>
      <vt:lpstr>Nguyên lý của Cọc xi măng Đất</vt:lpstr>
      <vt:lpstr>Xử lý nền bằng phương pháp Trụ/Cọc Xi măng – Đất (CDM)</vt:lpstr>
      <vt:lpstr>Xử lý nền bằng phương pháp Trụ/Cọc Xi măng – Đất (CDM) Các ứng dụng của CDM</vt:lpstr>
      <vt:lpstr>Xử lý nền bằng phương pháp Trụ/Cọc Xi măng – Đất (CDM) Các kiểu bố trí trụ đất xi măng</vt:lpstr>
      <vt:lpstr>Xử lý nền bằng phương pháp Trụ/Cọc Xi măng – Đất (CDM) Quy trình thiết kế đến thi công</vt:lpstr>
      <vt:lpstr>PowerPoint Presentation</vt:lpstr>
      <vt:lpstr>Xử lý nền bằng phương pháp Trụ Xi măng – Đất (CDM) Quy trình thi công phổ biến</vt:lpstr>
      <vt:lpstr>Xử lý nền bằng phương pháp Trụ Xi măng – Đất (CDM) Các yêu cầu kĩ thuật của trụ xi măng đất</vt:lpstr>
      <vt:lpstr>  Loại xi măng nào phù hợp ? Thành phần xi măng:: Clinker, Phụ gia khoáng sản xuất xi măng </vt:lpstr>
      <vt:lpstr>Xi măng poóc lăng xỉ lò cao PCBBFS40 loại II - theo TCVN 4316:2007  Yêu cầu Kĩ thuật xi măng</vt:lpstr>
      <vt:lpstr> CƠ CHẾ PHẢN ỨNG CỦA XI MĂNG XỈ LÒ CAO VỚI ĐẤT::TẠO CƯỜNG ĐỘ Hóa học và Vật lý   </vt:lpstr>
      <vt:lpstr>Xi măng poóc lăng xỉ lò cao PCBBFS40 loại II - theo TCVN 4316:2007 Kháng lại sun phát trong môi trường</vt:lpstr>
      <vt:lpstr>Xi măng poóc lăng xỉ lò cao PCBBFS40 loại II - theo TCVN 4316:2007 Tương thích tốt với lớp sét dẻo và bổ sung tính năng kháng lại tác nhân xâm thực</vt:lpstr>
      <vt:lpstr>Dự án tham khảo</vt:lpstr>
      <vt:lpstr>Dự án tham khảo</vt:lpstr>
      <vt:lpstr>Dự án tham khảo  </vt:lpstr>
      <vt:lpstr>Dự án tham khảo </vt:lpstr>
      <vt:lpstr>Ứng dụng cọc CDM và Jet Grouting vào gia cố cho Giếng (shaft bottom)</vt:lpstr>
      <vt:lpstr>Ứng dụng cọc Jet Grouting vào gia cố cho Giếng (shaft bottom)</vt:lpstr>
      <vt:lpstr>Dự án tham khảo Cung cấp bởi INSEE  </vt:lpstr>
      <vt:lpstr>NỘI DUNG CHÍNH</vt:lpstr>
      <vt:lpstr>Các ứng dụng dùng xi măng  gia cố nền đất yếu công trình giao thông</vt:lpstr>
      <vt:lpstr> Yêu cầu kĩ thuật cho ứng dụng Đệm Cát gia cố xi măng (SIMM) trong dự án đường giao thông</vt:lpstr>
      <vt:lpstr> Yêu cầu kĩ thuật: ứng dụng CPĐD gia cố xi măng trong các dự án đường giao thông CPĐD gia cố xi măng</vt:lpstr>
      <vt:lpstr>Xi măng xỉ lò cao PCBBFS40 loại II– TCVN 4316:2007 Đáp ứng tốt cho ứng dụng CPĐD gia cố xi măng và lớp Đệm cát gia cố xi măng (SIMM)</vt:lpstr>
      <vt:lpstr>So sánh PC40 - PCB40 – PCBBFS40 Thời gian ninh kết xi măng theo TCVN 4316:2007 loại PCBBFS phù hợp hơn cho CPĐD gia cố xi măng /Đệm cát gia cố xi măng (SIMM)</vt:lpstr>
      <vt:lpstr>Kết quả thí nghiệm xi măng tại Quatest 3 Chứng minh lợi ích khi sử dụng TCVN 4316:2007 loại PCBBFS với thời gian ninh kết ưu thế</vt:lpstr>
      <vt:lpstr>Kết quả thí nghiệm: Đệm cát xi măng (SIMM) So sánh Cường độ khi sử dụng PCBBFS40 loại II– TCVN 4316:2007</vt:lpstr>
      <vt:lpstr>Kết quả thí nghiệm: Đệm cát xi măng (SIMM) So sánh Thời gian ninh kết hỗn hợp khi sử dụng PCBBFS40 loại II– TCVN 4316:2007</vt:lpstr>
      <vt:lpstr>Kết quả thí nghiệm: CPĐD gia cố xi măng Xác định Cường độ khi sử dụng PCBBFS40 loại II– TCVN 4316:2007</vt:lpstr>
      <vt:lpstr>Dự án tham khảo: Đường vành đai ngoài Tân Sơn Nhất – Bình Lợi Lớp đệm cát gia cố xi măng trên đầu cọc CDM: Lớp Móng dưới Cường độ ≥ 1.5 MPa</vt:lpstr>
      <vt:lpstr>Dự án xây dựng đường cao tốc Bắc - Nam Đoạn Long Thành – Dầu Giây gói thầu số 3</vt:lpstr>
      <vt:lpstr>Dự án xây dựng 4 tuyến đường chính Thủ Thiêm </vt:lpstr>
      <vt:lpstr>Kết luận: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INSEE VN strategy paper</dc:title>
  <dc:creator>BAPTISTE LEGERET</dc:creator>
  <cp:lastModifiedBy>Khoa Nguyen</cp:lastModifiedBy>
  <cp:revision>1190</cp:revision>
  <cp:lastPrinted>2020-08-14T08:52:16Z</cp:lastPrinted>
  <dcterms:created xsi:type="dcterms:W3CDTF">2020-06-05T03:14:37Z</dcterms:created>
  <dcterms:modified xsi:type="dcterms:W3CDTF">2021-10-29T06:40:32Z</dcterms:modified>
</cp:coreProperties>
</file>